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0.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1.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2.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4.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5.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6.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7.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8.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9.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0.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1.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2.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tags/tag62.xml" ContentType="application/vnd.openxmlformats-officedocument.presentationml.tags+xml"/>
  <Override PartName="/ppt/notesSlides/notesSlide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5.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6.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7.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8.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9.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0.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1.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2.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3.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4.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5.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6.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7.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8.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19.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20.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21.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2.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23.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64" r:id="rId3"/>
    <p:sldMasterId id="2147483667" r:id="rId4"/>
    <p:sldMasterId id="2147483670" r:id="rId5"/>
    <p:sldMasterId id="2147483672" r:id="rId6"/>
    <p:sldMasterId id="2147483675" r:id="rId7"/>
    <p:sldMasterId id="2147483678" r:id="rId8"/>
    <p:sldMasterId id="2147483681" r:id="rId9"/>
    <p:sldMasterId id="2147483684" r:id="rId10"/>
    <p:sldMasterId id="2147483687" r:id="rId11"/>
    <p:sldMasterId id="2147483690" r:id="rId12"/>
    <p:sldMasterId id="2147483693" r:id="rId13"/>
    <p:sldMasterId id="2147483696" r:id="rId14"/>
    <p:sldMasterId id="2147483699" r:id="rId15"/>
    <p:sldMasterId id="2147483702" r:id="rId16"/>
    <p:sldMasterId id="2147483705" r:id="rId17"/>
    <p:sldMasterId id="2147483708" r:id="rId18"/>
    <p:sldMasterId id="2147483711" r:id="rId19"/>
    <p:sldMasterId id="2147483714" r:id="rId20"/>
    <p:sldMasterId id="2147483717" r:id="rId21"/>
    <p:sldMasterId id="2147483720" r:id="rId22"/>
  </p:sldMasterIdLst>
  <p:notesMasterIdLst>
    <p:notesMasterId r:id="rId56"/>
  </p:notesMasterIdLst>
  <p:handoutMasterIdLst>
    <p:handoutMasterId r:id="rId57"/>
  </p:handoutMasterIdLst>
  <p:sldIdLst>
    <p:sldId id="256" r:id="rId23"/>
    <p:sldId id="287" r:id="rId24"/>
    <p:sldId id="285" r:id="rId25"/>
    <p:sldId id="326" r:id="rId26"/>
    <p:sldId id="383" r:id="rId27"/>
    <p:sldId id="386" r:id="rId28"/>
    <p:sldId id="385" r:id="rId29"/>
    <p:sldId id="384" r:id="rId30"/>
    <p:sldId id="389" r:id="rId31"/>
    <p:sldId id="388" r:id="rId32"/>
    <p:sldId id="414" r:id="rId33"/>
    <p:sldId id="415" r:id="rId34"/>
    <p:sldId id="416" r:id="rId35"/>
    <p:sldId id="417" r:id="rId36"/>
    <p:sldId id="418" r:id="rId37"/>
    <p:sldId id="419" r:id="rId38"/>
    <p:sldId id="420" r:id="rId39"/>
    <p:sldId id="421" r:id="rId40"/>
    <p:sldId id="422" r:id="rId41"/>
    <p:sldId id="423" r:id="rId42"/>
    <p:sldId id="424" r:id="rId43"/>
    <p:sldId id="425" r:id="rId44"/>
    <p:sldId id="426" r:id="rId45"/>
    <p:sldId id="364" r:id="rId46"/>
    <p:sldId id="428" r:id="rId47"/>
    <p:sldId id="429" r:id="rId48"/>
    <p:sldId id="296" r:id="rId49"/>
    <p:sldId id="387" r:id="rId50"/>
    <p:sldId id="369" r:id="rId51"/>
    <p:sldId id="371" r:id="rId52"/>
    <p:sldId id="373" r:id="rId53"/>
    <p:sldId id="372" r:id="rId54"/>
    <p:sldId id="284" r:id="rId55"/>
  </p:sldIdLst>
  <p:sldSz cx="12192000" cy="6858000"/>
  <p:notesSz cx="6858000" cy="9144000"/>
  <p:custDataLst>
    <p:tags r:id="rId5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3698"/>
    <a:srgbClr val="4EC3E0"/>
    <a:srgbClr val="A4D65E"/>
    <a:srgbClr val="0050B5"/>
    <a:srgbClr val="E73468"/>
    <a:srgbClr val="F6BE00"/>
    <a:srgbClr val="DA291C"/>
    <a:srgbClr val="EF6E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92224" autoAdjust="0"/>
  </p:normalViewPr>
  <p:slideViewPr>
    <p:cSldViewPr snapToGrid="0">
      <p:cViewPr varScale="1">
        <p:scale>
          <a:sx n="87" d="100"/>
          <a:sy n="87" d="100"/>
        </p:scale>
        <p:origin x="832"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5" d="100"/>
          <a:sy n="95" d="100"/>
        </p:scale>
        <p:origin x="4042"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commentAuthors" Target="commentAuthors.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DBFE8-C0F8-1C44-994B-095128C09327}" type="datetime1">
              <a:rPr lang="zh-CN" altLang="en-US" smtClean="0"/>
              <a:t>2023/5/25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ltLang="zh-CN"/>
              <a:t>A-GEN-01-02</a:t>
            </a: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37BD58-45FF-49D4-A0E3-D0BE3E59DE8C}"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C2E79-ACA0-3F43-BE9B-96402960B5CD}" type="datetime1">
              <a:rPr lang="zh-CN" altLang="en-US" smtClean="0"/>
              <a:t>2023/5/25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ltLang="zh-CN"/>
              <a:t>A-GEN-01-02</a:t>
            </a: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F0971-E748-489C-B5A2-F0A159EA7116}"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SMILE</a:t>
            </a:r>
            <a:r>
              <a:rPr lang="zh-CN" altLang="en-US" dirty="0"/>
              <a:t>  </a:t>
            </a:r>
            <a:r>
              <a:rPr lang="en-US" altLang="zh-CN" dirty="0"/>
              <a:t>Service</a:t>
            </a:r>
            <a:r>
              <a:rPr lang="zh-CN" altLang="en-US" dirty="0"/>
              <a:t> </a:t>
            </a:r>
            <a:r>
              <a:rPr lang="en-US" altLang="zh-CN" dirty="0"/>
              <a:t>of</a:t>
            </a:r>
            <a:r>
              <a:rPr lang="zh-CN" altLang="en-US" dirty="0"/>
              <a:t>   </a:t>
            </a:r>
            <a:r>
              <a:rPr lang="en-US" altLang="zh-CN" dirty="0"/>
              <a:t>multiple</a:t>
            </a:r>
            <a:r>
              <a:rPr lang="zh-CN" altLang="en-US" dirty="0"/>
              <a:t>  </a:t>
            </a:r>
            <a:r>
              <a:rPr lang="en-US" altLang="zh-CN" dirty="0"/>
              <a:t>Innovation lively </a:t>
            </a:r>
            <a:r>
              <a:rPr lang="en-GB" altLang="zh-CN" b="0" i="0" u="none" strike="noStrike" dirty="0">
                <a:solidFill>
                  <a:srgbClr val="000000"/>
                </a:solidFill>
                <a:effectLst/>
              </a:rPr>
              <a:t>engine/efficiency</a:t>
            </a:r>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1</a:t>
            </a:fld>
            <a:endParaRPr lang="zh-CN" altLang="en-US"/>
          </a:p>
        </p:txBody>
      </p:sp>
      <p:sp>
        <p:nvSpPr>
          <p:cNvPr id="5" name="日期占位符 4"/>
          <p:cNvSpPr>
            <a:spLocks noGrp="1"/>
          </p:cNvSpPr>
          <p:nvPr>
            <p:ph type="dt" idx="1"/>
          </p:nvPr>
        </p:nvSpPr>
        <p:spPr/>
        <p:txBody>
          <a:bodyPr/>
          <a:lstStyle/>
          <a:p>
            <a:fld id="{A2218421-4FC0-2140-8A6C-F747E06F7D9A}"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12</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13</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14</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15</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16</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17</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18</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19</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20</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21</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4</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22</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23</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25</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26</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33</a:t>
            </a:fld>
            <a:endParaRPr lang="zh-CN" altLang="en-US"/>
          </a:p>
        </p:txBody>
      </p:sp>
      <p:sp>
        <p:nvSpPr>
          <p:cNvPr id="5" name="日期占位符 4"/>
          <p:cNvSpPr>
            <a:spLocks noGrp="1"/>
          </p:cNvSpPr>
          <p:nvPr>
            <p:ph type="dt" idx="1"/>
          </p:nvPr>
        </p:nvSpPr>
        <p:spPr/>
        <p:txBody>
          <a:bodyPr/>
          <a:lstStyle/>
          <a:p>
            <a:fld id="{0FAD9057-B3F3-6040-A94A-F4A3B6280B14}"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5</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6</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7</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8</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9</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10</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AF0971-E748-489C-B5A2-F0A159EA7116}" type="slidenum">
              <a:rPr lang="zh-CN" altLang="en-US" smtClean="0"/>
              <a:t>11</a:t>
            </a:fld>
            <a:endParaRPr lang="zh-CN" altLang="en-US"/>
          </a:p>
        </p:txBody>
      </p:sp>
      <p:sp>
        <p:nvSpPr>
          <p:cNvPr id="5" name="日期占位符 4"/>
          <p:cNvSpPr>
            <a:spLocks noGrp="1"/>
          </p:cNvSpPr>
          <p:nvPr>
            <p:ph type="dt" idx="1"/>
          </p:nvPr>
        </p:nvSpPr>
        <p:spPr/>
        <p:txBody>
          <a:bodyPr/>
          <a:lstStyle/>
          <a:p>
            <a:fld id="{8C136853-16D0-0E43-BBA6-5458D1093495}" type="datetime1">
              <a:rPr lang="zh-CN" altLang="en-US" smtClean="0"/>
              <a:t>2023/5/25</a:t>
            </a:fld>
            <a:endParaRPr lang="zh-CN" altLang="en-US"/>
          </a:p>
        </p:txBody>
      </p:sp>
      <p:sp>
        <p:nvSpPr>
          <p:cNvPr id="6" name="页脚占位符 5"/>
          <p:cNvSpPr>
            <a:spLocks noGrp="1"/>
          </p:cNvSpPr>
          <p:nvPr>
            <p:ph type="ftr" sz="quarter" idx="4"/>
          </p:nvPr>
        </p:nvSpPr>
        <p:spPr/>
        <p:txBody>
          <a:bodyPr/>
          <a:lstStyle/>
          <a:p>
            <a:r>
              <a:rPr lang="en-GB" altLang="zh-CN"/>
              <a:t>A-GEN-01-02</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0.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1.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2.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3.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4.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5.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6.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7.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Master" Target="../slideMasters/slideMaster1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8.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Master" Target="../slideMasters/slideMaster1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9.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Master" Target="../slideMasters/slideMaster1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0.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20.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1.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Master" Target="../slideMasters/slideMaster2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2.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Master" Target="../slideMasters/slideMaster2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sv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Freeform 6"/>
          <p:cNvSpPr/>
          <p:nvPr userDrawn="1"/>
        </p:nvSpPr>
        <p:spPr bwMode="auto">
          <a:xfrm flipH="1">
            <a:off x="-3" y="538284"/>
            <a:ext cx="3415760" cy="6312548"/>
          </a:xfrm>
          <a:custGeom>
            <a:avLst/>
            <a:gdLst>
              <a:gd name="T0" fmla="*/ 0 w 1768"/>
              <a:gd name="T1" fmla="*/ 1568 h 1568"/>
              <a:gd name="T2" fmla="*/ 1768 w 1768"/>
              <a:gd name="T3" fmla="*/ 1568 h 1568"/>
              <a:gd name="T4" fmla="*/ 1768 w 1768"/>
              <a:gd name="T5" fmla="*/ 0 h 1568"/>
              <a:gd name="T6" fmla="*/ 0 w 1768"/>
              <a:gd name="T7" fmla="*/ 1568 h 1568"/>
            </a:gdLst>
            <a:ahLst/>
            <a:cxnLst>
              <a:cxn ang="0">
                <a:pos x="T0" y="T1"/>
              </a:cxn>
              <a:cxn ang="0">
                <a:pos x="T2" y="T3"/>
              </a:cxn>
              <a:cxn ang="0">
                <a:pos x="T4" y="T5"/>
              </a:cxn>
              <a:cxn ang="0">
                <a:pos x="T6" y="T7"/>
              </a:cxn>
            </a:cxnLst>
            <a:rect l="0" t="0" r="r" b="b"/>
            <a:pathLst>
              <a:path w="1768" h="1568">
                <a:moveTo>
                  <a:pt x="0" y="1568"/>
                </a:moveTo>
                <a:lnTo>
                  <a:pt x="1768" y="1568"/>
                </a:lnTo>
                <a:lnTo>
                  <a:pt x="1768" y="0"/>
                </a:lnTo>
                <a:lnTo>
                  <a:pt x="0" y="1568"/>
                </a:lnTo>
                <a:close/>
              </a:path>
            </a:pathLst>
          </a:custGeom>
          <a:solidFill>
            <a:srgbClr val="0050B5"/>
          </a:solidFill>
          <a:ln>
            <a:noFill/>
          </a:ln>
        </p:spPr>
        <p:txBody>
          <a:bodyPr vert="horz" wrap="square" lIns="121905" tIns="60953" rIns="121905" bIns="60953" numCol="1" anchor="t" anchorCtr="0" compatLnSpc="1"/>
          <a:lstStyle/>
          <a:p>
            <a:endParaRPr lang="zh-CN" altLang="en-US" sz="2400" dirty="0">
              <a:solidFill>
                <a:prstClr val="black"/>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任意形状 15"/>
          <p:cNvSpPr>
            <a:spLocks noChangeAspect="1"/>
          </p:cNvSpPr>
          <p:nvPr userDrawn="1"/>
        </p:nvSpPr>
        <p:spPr bwMode="auto">
          <a:xfrm flipH="1">
            <a:off x="0" y="-2"/>
            <a:ext cx="7082976" cy="6872400"/>
          </a:xfrm>
          <a:custGeom>
            <a:avLst/>
            <a:gdLst>
              <a:gd name="connsiteX0" fmla="*/ 3707029 w 7414052"/>
              <a:gd name="connsiteY0" fmla="*/ 0 h 6872492"/>
              <a:gd name="connsiteX1" fmla="*/ 3707029 w 7414052"/>
              <a:gd name="connsiteY1" fmla="*/ 1 h 6872492"/>
              <a:gd name="connsiteX2" fmla="*/ 3707023 w 7414052"/>
              <a:gd name="connsiteY2" fmla="*/ 1 h 6872492"/>
              <a:gd name="connsiteX3" fmla="*/ 3707023 w 7414052"/>
              <a:gd name="connsiteY3" fmla="*/ 11 h 6872492"/>
              <a:gd name="connsiteX4" fmla="*/ 0 w 7414052"/>
              <a:gd name="connsiteY4" fmla="*/ 6858003 h 6872492"/>
              <a:gd name="connsiteX5" fmla="*/ 3707023 w 7414052"/>
              <a:gd name="connsiteY5" fmla="*/ 6858003 h 6872492"/>
              <a:gd name="connsiteX6" fmla="*/ 3707023 w 7414052"/>
              <a:gd name="connsiteY6" fmla="*/ 6872492 h 6872492"/>
              <a:gd name="connsiteX7" fmla="*/ 7414052 w 7414052"/>
              <a:gd name="connsiteY7" fmla="*/ 1 h 6872492"/>
              <a:gd name="connsiteX8" fmla="*/ 3707029 w 7414052"/>
              <a:gd name="connsiteY8" fmla="*/ 1 h 6872492"/>
              <a:gd name="connsiteX0-1" fmla="*/ 4526836 w 7414052"/>
              <a:gd name="connsiteY0-2" fmla="*/ 1907627 h 6872491"/>
              <a:gd name="connsiteX1-3" fmla="*/ 3707029 w 7414052"/>
              <a:gd name="connsiteY1-4" fmla="*/ 0 h 6872491"/>
              <a:gd name="connsiteX2-5" fmla="*/ 3707023 w 7414052"/>
              <a:gd name="connsiteY2-6" fmla="*/ 0 h 6872491"/>
              <a:gd name="connsiteX3-7" fmla="*/ 3707023 w 7414052"/>
              <a:gd name="connsiteY3-8" fmla="*/ 10 h 6872491"/>
              <a:gd name="connsiteX4-9" fmla="*/ 0 w 7414052"/>
              <a:gd name="connsiteY4-10" fmla="*/ 6858002 h 6872491"/>
              <a:gd name="connsiteX5-11" fmla="*/ 3707023 w 7414052"/>
              <a:gd name="connsiteY5-12" fmla="*/ 6858002 h 6872491"/>
              <a:gd name="connsiteX6-13" fmla="*/ 3707023 w 7414052"/>
              <a:gd name="connsiteY6-14" fmla="*/ 6872491 h 6872491"/>
              <a:gd name="connsiteX7-15" fmla="*/ 7414052 w 7414052"/>
              <a:gd name="connsiteY7-16" fmla="*/ 0 h 6872491"/>
              <a:gd name="connsiteX8-17" fmla="*/ 3707029 w 7414052"/>
              <a:gd name="connsiteY8-18" fmla="*/ 0 h 6872491"/>
              <a:gd name="connsiteX9" fmla="*/ 4526836 w 7414052"/>
              <a:gd name="connsiteY9" fmla="*/ 1907627 h 6872491"/>
              <a:gd name="connsiteX0-19" fmla="*/ 3707029 w 7414052"/>
              <a:gd name="connsiteY0-20" fmla="*/ 0 h 6872491"/>
              <a:gd name="connsiteX1-21" fmla="*/ 3707029 w 7414052"/>
              <a:gd name="connsiteY1-22" fmla="*/ 0 h 6872491"/>
              <a:gd name="connsiteX2-23" fmla="*/ 3707023 w 7414052"/>
              <a:gd name="connsiteY2-24" fmla="*/ 0 h 6872491"/>
              <a:gd name="connsiteX3-25" fmla="*/ 3707023 w 7414052"/>
              <a:gd name="connsiteY3-26" fmla="*/ 10 h 6872491"/>
              <a:gd name="connsiteX4-27" fmla="*/ 0 w 7414052"/>
              <a:gd name="connsiteY4-28" fmla="*/ 6858002 h 6872491"/>
              <a:gd name="connsiteX5-29" fmla="*/ 3707023 w 7414052"/>
              <a:gd name="connsiteY5-30" fmla="*/ 6858002 h 6872491"/>
              <a:gd name="connsiteX6-31" fmla="*/ 3707023 w 7414052"/>
              <a:gd name="connsiteY6-32" fmla="*/ 6872491 h 6872491"/>
              <a:gd name="connsiteX7-33" fmla="*/ 7414052 w 7414052"/>
              <a:gd name="connsiteY7-34" fmla="*/ 0 h 6872491"/>
              <a:gd name="connsiteX8-35" fmla="*/ 3707029 w 7414052"/>
              <a:gd name="connsiteY8-36" fmla="*/ 0 h 6872491"/>
              <a:gd name="connsiteX0-37" fmla="*/ 5393939 w 7414052"/>
              <a:gd name="connsiteY0-38" fmla="*/ 1229711 h 6872491"/>
              <a:gd name="connsiteX1-39" fmla="*/ 3707029 w 7414052"/>
              <a:gd name="connsiteY1-40" fmla="*/ 0 h 6872491"/>
              <a:gd name="connsiteX2-41" fmla="*/ 3707023 w 7414052"/>
              <a:gd name="connsiteY2-42" fmla="*/ 0 h 6872491"/>
              <a:gd name="connsiteX3-43" fmla="*/ 3707023 w 7414052"/>
              <a:gd name="connsiteY3-44" fmla="*/ 10 h 6872491"/>
              <a:gd name="connsiteX4-45" fmla="*/ 0 w 7414052"/>
              <a:gd name="connsiteY4-46" fmla="*/ 6858002 h 6872491"/>
              <a:gd name="connsiteX5-47" fmla="*/ 3707023 w 7414052"/>
              <a:gd name="connsiteY5-48" fmla="*/ 6858002 h 6872491"/>
              <a:gd name="connsiteX6-49" fmla="*/ 3707023 w 7414052"/>
              <a:gd name="connsiteY6-50" fmla="*/ 6872491 h 6872491"/>
              <a:gd name="connsiteX7-51" fmla="*/ 7414052 w 7414052"/>
              <a:gd name="connsiteY7-52" fmla="*/ 0 h 6872491"/>
              <a:gd name="connsiteX8-53" fmla="*/ 5393939 w 7414052"/>
              <a:gd name="connsiteY8-54" fmla="*/ 1229711 h 6872491"/>
              <a:gd name="connsiteX0-55" fmla="*/ 7414052 w 7414052"/>
              <a:gd name="connsiteY0-56" fmla="*/ 0 h 6872491"/>
              <a:gd name="connsiteX1-57" fmla="*/ 3707029 w 7414052"/>
              <a:gd name="connsiteY1-58" fmla="*/ 0 h 6872491"/>
              <a:gd name="connsiteX2-59" fmla="*/ 3707023 w 7414052"/>
              <a:gd name="connsiteY2-60" fmla="*/ 0 h 6872491"/>
              <a:gd name="connsiteX3-61" fmla="*/ 3707023 w 7414052"/>
              <a:gd name="connsiteY3-62" fmla="*/ 10 h 6872491"/>
              <a:gd name="connsiteX4-63" fmla="*/ 0 w 7414052"/>
              <a:gd name="connsiteY4-64" fmla="*/ 6858002 h 6872491"/>
              <a:gd name="connsiteX5-65" fmla="*/ 3707023 w 7414052"/>
              <a:gd name="connsiteY5-66" fmla="*/ 6858002 h 6872491"/>
              <a:gd name="connsiteX6-67" fmla="*/ 3707023 w 7414052"/>
              <a:gd name="connsiteY6-68" fmla="*/ 6872491 h 6872491"/>
              <a:gd name="connsiteX7-69" fmla="*/ 7414052 w 7414052"/>
              <a:gd name="connsiteY7-70" fmla="*/ 0 h 6872491"/>
              <a:gd name="connsiteX0-71" fmla="*/ 7414052 w 7414052"/>
              <a:gd name="connsiteY0-72" fmla="*/ 0 h 6872491"/>
              <a:gd name="connsiteX1-73" fmla="*/ 3707029 w 7414052"/>
              <a:gd name="connsiteY1-74" fmla="*/ 0 h 6872491"/>
              <a:gd name="connsiteX2-75" fmla="*/ 3707023 w 7414052"/>
              <a:gd name="connsiteY2-76" fmla="*/ 0 h 6872491"/>
              <a:gd name="connsiteX3-77" fmla="*/ 4842141 w 7414052"/>
              <a:gd name="connsiteY3-78" fmla="*/ 1229721 h 6872491"/>
              <a:gd name="connsiteX4-79" fmla="*/ 0 w 7414052"/>
              <a:gd name="connsiteY4-80" fmla="*/ 6858002 h 6872491"/>
              <a:gd name="connsiteX5-81" fmla="*/ 3707023 w 7414052"/>
              <a:gd name="connsiteY5-82" fmla="*/ 6858002 h 6872491"/>
              <a:gd name="connsiteX6-83" fmla="*/ 3707023 w 7414052"/>
              <a:gd name="connsiteY6-84" fmla="*/ 6872491 h 6872491"/>
              <a:gd name="connsiteX7-85" fmla="*/ 7414052 w 7414052"/>
              <a:gd name="connsiteY7-86" fmla="*/ 0 h 6872491"/>
              <a:gd name="connsiteX0-87" fmla="*/ 7414052 w 7414052"/>
              <a:gd name="connsiteY0-88" fmla="*/ 0 h 6872491"/>
              <a:gd name="connsiteX1-89" fmla="*/ 3707029 w 7414052"/>
              <a:gd name="connsiteY1-90" fmla="*/ 0 h 6872491"/>
              <a:gd name="connsiteX2-91" fmla="*/ 3707023 w 7414052"/>
              <a:gd name="connsiteY2-92" fmla="*/ 0 h 6872491"/>
              <a:gd name="connsiteX3-93" fmla="*/ 0 w 7414052"/>
              <a:gd name="connsiteY3-94" fmla="*/ 6858002 h 6872491"/>
              <a:gd name="connsiteX4-95" fmla="*/ 3707023 w 7414052"/>
              <a:gd name="connsiteY4-96" fmla="*/ 6858002 h 6872491"/>
              <a:gd name="connsiteX5-97" fmla="*/ 3707023 w 7414052"/>
              <a:gd name="connsiteY5-98" fmla="*/ 6872491 h 6872491"/>
              <a:gd name="connsiteX6-99" fmla="*/ 7414052 w 7414052"/>
              <a:gd name="connsiteY6-100" fmla="*/ 0 h 6872491"/>
              <a:gd name="connsiteX0-101" fmla="*/ 7414052 w 7414052"/>
              <a:gd name="connsiteY0-102" fmla="*/ 0 h 6872491"/>
              <a:gd name="connsiteX1-103" fmla="*/ 3707029 w 7414052"/>
              <a:gd name="connsiteY1-104" fmla="*/ 0 h 6872491"/>
              <a:gd name="connsiteX2-105" fmla="*/ 4826375 w 7414052"/>
              <a:gd name="connsiteY2-106" fmla="*/ 31531 h 6872491"/>
              <a:gd name="connsiteX3-107" fmla="*/ 0 w 7414052"/>
              <a:gd name="connsiteY3-108" fmla="*/ 6858002 h 6872491"/>
              <a:gd name="connsiteX4-109" fmla="*/ 3707023 w 7414052"/>
              <a:gd name="connsiteY4-110" fmla="*/ 6858002 h 6872491"/>
              <a:gd name="connsiteX5-111" fmla="*/ 3707023 w 7414052"/>
              <a:gd name="connsiteY5-112" fmla="*/ 6872491 h 6872491"/>
              <a:gd name="connsiteX6-113" fmla="*/ 7414052 w 7414052"/>
              <a:gd name="connsiteY6-114" fmla="*/ 0 h 6872491"/>
              <a:gd name="connsiteX0-115" fmla="*/ 7414052 w 7414052"/>
              <a:gd name="connsiteY0-116" fmla="*/ 0 h 6872491"/>
              <a:gd name="connsiteX1-117" fmla="*/ 3707029 w 7414052"/>
              <a:gd name="connsiteY1-118" fmla="*/ 0 h 6872491"/>
              <a:gd name="connsiteX2-119" fmla="*/ 0 w 7414052"/>
              <a:gd name="connsiteY2-120" fmla="*/ 6858002 h 6872491"/>
              <a:gd name="connsiteX3-121" fmla="*/ 3707023 w 7414052"/>
              <a:gd name="connsiteY3-122" fmla="*/ 6858002 h 6872491"/>
              <a:gd name="connsiteX4-123" fmla="*/ 3707023 w 7414052"/>
              <a:gd name="connsiteY4-124" fmla="*/ 6872491 h 6872491"/>
              <a:gd name="connsiteX5-125" fmla="*/ 7414052 w 7414052"/>
              <a:gd name="connsiteY5-126" fmla="*/ 0 h 6872491"/>
              <a:gd name="connsiteX0-127" fmla="*/ 7414052 w 7414052"/>
              <a:gd name="connsiteY0-128" fmla="*/ 0 h 6872491"/>
              <a:gd name="connsiteX1-129" fmla="*/ 3990809 w 7414052"/>
              <a:gd name="connsiteY1-130" fmla="*/ 0 h 6872491"/>
              <a:gd name="connsiteX2-131" fmla="*/ 0 w 7414052"/>
              <a:gd name="connsiteY2-132" fmla="*/ 6858002 h 6872491"/>
              <a:gd name="connsiteX3-133" fmla="*/ 3707023 w 7414052"/>
              <a:gd name="connsiteY3-134" fmla="*/ 6858002 h 6872491"/>
              <a:gd name="connsiteX4-135" fmla="*/ 3707023 w 7414052"/>
              <a:gd name="connsiteY4-136" fmla="*/ 6872491 h 6872491"/>
              <a:gd name="connsiteX5-137" fmla="*/ 7414052 w 7414052"/>
              <a:gd name="connsiteY5-138" fmla="*/ 0 h 6872491"/>
              <a:gd name="connsiteX0-139" fmla="*/ 7082976 w 7082976"/>
              <a:gd name="connsiteY0-140" fmla="*/ 0 h 6873768"/>
              <a:gd name="connsiteX1-141" fmla="*/ 3659733 w 7082976"/>
              <a:gd name="connsiteY1-142" fmla="*/ 0 h 6873768"/>
              <a:gd name="connsiteX2-143" fmla="*/ 0 w 7082976"/>
              <a:gd name="connsiteY2-144" fmla="*/ 6873768 h 6873768"/>
              <a:gd name="connsiteX3-145" fmla="*/ 3375947 w 7082976"/>
              <a:gd name="connsiteY3-146" fmla="*/ 6858002 h 6873768"/>
              <a:gd name="connsiteX4-147" fmla="*/ 3375947 w 7082976"/>
              <a:gd name="connsiteY4-148" fmla="*/ 6872491 h 6873768"/>
              <a:gd name="connsiteX5-149" fmla="*/ 7082976 w 7082976"/>
              <a:gd name="connsiteY5-150" fmla="*/ 0 h 6873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082976" h="6873768">
                <a:moveTo>
                  <a:pt x="7082976" y="0"/>
                </a:moveTo>
                <a:lnTo>
                  <a:pt x="3659733" y="0"/>
                </a:lnTo>
                <a:lnTo>
                  <a:pt x="0" y="6873768"/>
                </a:lnTo>
                <a:lnTo>
                  <a:pt x="3375947" y="6858002"/>
                </a:lnTo>
                <a:lnTo>
                  <a:pt x="3375947" y="6872491"/>
                </a:lnTo>
                <a:lnTo>
                  <a:pt x="7082976" y="0"/>
                </a:lnTo>
                <a:close/>
              </a:path>
            </a:pathLst>
          </a:custGeom>
          <a:blipFill dpi="0" rotWithShape="0">
            <a:blip r:embed="rId2"/>
            <a:srcRect/>
            <a:stretch>
              <a:fillRect l="-18000" t="-9000" r="-44000" b="-20"/>
            </a:stretch>
          </a:blipFill>
          <a:ln>
            <a:noFill/>
          </a:ln>
        </p:spPr>
        <p:txBody>
          <a:bodyPr vert="horz" wrap="square" lIns="121905" tIns="60953" rIns="121905" bIns="60953" numCol="1" anchor="t" anchorCtr="0" compatLnSpc="1">
            <a:noAutofit/>
          </a:bodyPr>
          <a:lstStyle/>
          <a:p>
            <a:endParaRPr lang="zh-CN" altLang="en-US" sz="2400" dirty="0">
              <a:solidFill>
                <a:prstClr val="black"/>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5" name="TextBox 170"/>
          <p:cNvSpPr txBox="1"/>
          <p:nvPr userDrawn="1"/>
        </p:nvSpPr>
        <p:spPr>
          <a:xfrm>
            <a:off x="10388302" y="1710071"/>
            <a:ext cx="617824" cy="1789967"/>
          </a:xfrm>
          <a:prstGeom prst="rect">
            <a:avLst/>
          </a:prstGeom>
          <a:noFill/>
        </p:spPr>
        <p:txBody>
          <a:bodyPr wrap="square" lIns="91431" tIns="45715" rIns="91431" bIns="45715" rtlCol="0">
            <a:spAutoFit/>
          </a:bodyPr>
          <a:lstStyle/>
          <a:p>
            <a:pPr>
              <a:lnSpc>
                <a:spcPct val="120000"/>
              </a:lnSpc>
            </a:pPr>
            <a:r>
              <a:rPr lang="zh-CN" altLang="en-US" sz="4800" b="1" dirty="0">
                <a:solidFill>
                  <a:srgbClr val="0050B5"/>
                </a:solidFill>
                <a:latin typeface="微软雅黑" panose="020B0503020204020204" pitchFamily="34" charset="-122"/>
                <a:ea typeface="微软雅黑" panose="020B0503020204020204" pitchFamily="34" charset="-122"/>
                <a:cs typeface="+mn-ea"/>
                <a:sym typeface="思源黑体" panose="020B0400000000000000" pitchFamily="34" charset="-122"/>
              </a:rPr>
              <a:t>目</a:t>
            </a:r>
            <a:endParaRPr lang="en-US" altLang="zh-CN" sz="4800" b="1" dirty="0">
              <a:solidFill>
                <a:srgbClr val="0050B5"/>
              </a:solidFill>
              <a:latin typeface="微软雅黑" panose="020B0503020204020204" pitchFamily="34" charset="-122"/>
              <a:ea typeface="微软雅黑" panose="020B0503020204020204" pitchFamily="34" charset="-122"/>
              <a:cs typeface="+mn-ea"/>
              <a:sym typeface="思源黑体" panose="020B0400000000000000" pitchFamily="34" charset="-122"/>
            </a:endParaRPr>
          </a:p>
          <a:p>
            <a:pPr>
              <a:lnSpc>
                <a:spcPct val="120000"/>
              </a:lnSpc>
            </a:pPr>
            <a:r>
              <a:rPr lang="zh-CN" altLang="en-US" sz="4800" b="1" dirty="0">
                <a:solidFill>
                  <a:srgbClr val="0050B5"/>
                </a:solidFill>
                <a:latin typeface="微软雅黑" panose="020B0503020204020204" pitchFamily="34" charset="-122"/>
                <a:ea typeface="微软雅黑" panose="020B0503020204020204" pitchFamily="34" charset="-122"/>
                <a:cs typeface="+mn-ea"/>
                <a:sym typeface="思源黑体" panose="020B0400000000000000" pitchFamily="34" charset="-122"/>
              </a:rPr>
              <a:t>录</a:t>
            </a:r>
            <a:endParaRPr lang="en-US" altLang="zh-CN" sz="4800" b="1" dirty="0">
              <a:solidFill>
                <a:srgbClr val="0050B5"/>
              </a:solidFill>
              <a:latin typeface="微软雅黑" panose="020B0503020204020204" pitchFamily="34" charset="-122"/>
              <a:ea typeface="微软雅黑" panose="020B0503020204020204" pitchFamily="34" charset="-122"/>
              <a:cs typeface="+mn-ea"/>
              <a:sym typeface="思源黑体" panose="020B0400000000000000" pitchFamily="34" charset="-122"/>
            </a:endParaRPr>
          </a:p>
        </p:txBody>
      </p:sp>
      <p:sp>
        <p:nvSpPr>
          <p:cNvPr id="29" name="iṡ1íḍê"/>
          <p:cNvSpPr txBox="1"/>
          <p:nvPr userDrawn="1"/>
        </p:nvSpPr>
        <p:spPr>
          <a:xfrm rot="5400000">
            <a:off x="9924655" y="3070785"/>
            <a:ext cx="3209457" cy="716429"/>
          </a:xfrm>
          <a:prstGeom prst="rect">
            <a:avLst/>
          </a:prstGeom>
          <a:noFill/>
        </p:spPr>
        <p:txBody>
          <a:bodyPr wrap="square" lIns="91440" tIns="45720" rIns="91440" bIns="45720" anchor="ctr">
            <a:noAutofit/>
          </a:bodyPr>
          <a:lstStyle/>
          <a:p>
            <a:r>
              <a:rPr lang="en-US" altLang="zh-CN" sz="2400" b="1" spc="800" baseline="0" dirty="0">
                <a:solidFill>
                  <a:srgbClr val="0050B5"/>
                </a:solidFill>
                <a:latin typeface="微软雅黑" panose="020B0503020204020204" pitchFamily="34" charset="-122"/>
                <a:ea typeface="微软雅黑" panose="020B0503020204020204" pitchFamily="34" charset="-122"/>
                <a:sym typeface="思源黑体" panose="020B0400000000000000" pitchFamily="34" charset="-122"/>
              </a:rPr>
              <a:t>CONTENTS</a:t>
            </a:r>
          </a:p>
        </p:txBody>
      </p:sp>
      <p:pic>
        <p:nvPicPr>
          <p:cNvPr id="2" name="图形 1"/>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8447" y="231112"/>
            <a:ext cx="1553406" cy="527571"/>
          </a:xfrm>
          <a:prstGeom prst="rect">
            <a:avLst/>
          </a:prstGeom>
        </p:spPr>
      </p:pic>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en-GB" altLang="zh-CN"/>
              <a:t>A-GEN-01-02</a:t>
            </a:r>
            <a:endParaRPr lang="zh-CN" altLang="en-US"/>
          </a:p>
        </p:txBody>
      </p:sp>
      <p:sp>
        <p:nvSpPr>
          <p:cNvPr id="5" name="灯片编号占位符 4"/>
          <p:cNvSpPr>
            <a:spLocks noGrp="1"/>
          </p:cNvSpPr>
          <p:nvPr>
            <p:ph type="sldNum" sz="quarter" idx="12"/>
          </p:nvPr>
        </p:nvSpPr>
        <p:spPr/>
        <p:txBody>
          <a:bodyPr/>
          <a:lstStyle/>
          <a:p>
            <a:fld id="{7E432D05-FBB4-4F6F-A369-6DFA110D7E32}"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p:bldP spid="2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Sterile 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pic>
        <p:nvPicPr>
          <p:cNvPr id="4" name="图片 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5" name="灯片编号占位符 4"/>
          <p:cNvSpPr>
            <a:spLocks noGrp="1"/>
          </p:cNvSpPr>
          <p:nvPr>
            <p:ph type="sldNum" sz="quarter" idx="12"/>
          </p:nvPr>
        </p:nvSpPr>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4" name="图形 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23" y="-11723"/>
            <a:ext cx="6150369" cy="4771291"/>
          </a:xfrm>
          <a:prstGeom prst="rect">
            <a:avLst/>
          </a:prstGeom>
        </p:spPr>
      </p:pic>
      <p:sp>
        <p:nvSpPr>
          <p:cNvPr id="7" name="任意多边形: 形状 16"/>
          <p:cNvSpPr/>
          <p:nvPr userDrawn="1"/>
        </p:nvSpPr>
        <p:spPr>
          <a:xfrm flipV="1">
            <a:off x="3009372" y="6468421"/>
            <a:ext cx="9200249" cy="400110"/>
          </a:xfrm>
          <a:custGeom>
            <a:avLst/>
            <a:gdLst>
              <a:gd name="connsiteX0" fmla="*/ 0 w 9200249"/>
              <a:gd name="connsiteY0" fmla="*/ 0 h 290750"/>
              <a:gd name="connsiteX1" fmla="*/ 9200249 w 9200249"/>
              <a:gd name="connsiteY1" fmla="*/ 0 h 290750"/>
              <a:gd name="connsiteX2" fmla="*/ 9200249 w 9200249"/>
              <a:gd name="connsiteY2" fmla="*/ 290750 h 290750"/>
              <a:gd name="connsiteX3" fmla="*/ 142922 w 9200249"/>
              <a:gd name="connsiteY3" fmla="*/ 290750 h 290750"/>
            </a:gdLst>
            <a:ahLst/>
            <a:cxnLst>
              <a:cxn ang="0">
                <a:pos x="connsiteX0" y="connsiteY0"/>
              </a:cxn>
              <a:cxn ang="0">
                <a:pos x="connsiteX1" y="connsiteY1"/>
              </a:cxn>
              <a:cxn ang="0">
                <a:pos x="connsiteX2" y="connsiteY2"/>
              </a:cxn>
              <a:cxn ang="0">
                <a:pos x="connsiteX3" y="connsiteY3"/>
              </a:cxn>
            </a:cxnLst>
            <a:rect l="l" t="t" r="r" b="b"/>
            <a:pathLst>
              <a:path w="9200249" h="290750">
                <a:moveTo>
                  <a:pt x="0" y="0"/>
                </a:moveTo>
                <a:lnTo>
                  <a:pt x="9200249" y="0"/>
                </a:lnTo>
                <a:lnTo>
                  <a:pt x="9200249" y="290750"/>
                </a:lnTo>
                <a:lnTo>
                  <a:pt x="142922" y="29075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TextBox 12"/>
          <p:cNvSpPr txBox="1"/>
          <p:nvPr userDrawn="1"/>
        </p:nvSpPr>
        <p:spPr>
          <a:xfrm>
            <a:off x="10071140" y="6517478"/>
            <a:ext cx="1945036" cy="276999"/>
          </a:xfrm>
          <a:prstGeom prst="rect">
            <a:avLst/>
          </a:prstGeom>
          <a:noFill/>
        </p:spPr>
        <p:txBody>
          <a:bodyPr wrap="square" rtlCol="0">
            <a:spAutoFit/>
          </a:bodyPr>
          <a:lstStyle/>
          <a:p>
            <a:r>
              <a:rPr lang="en-US" altLang="zh-CN" sz="1200" dirty="0">
                <a:solidFill>
                  <a:srgbClr val="0050B5"/>
                </a:solidFill>
                <a:latin typeface="思源黑体 CN Normal" panose="020B0400000000000000" pitchFamily="34" charset="-128"/>
                <a:ea typeface="思源黑体 CN Normal" panose="020B0400000000000000" pitchFamily="34" charset="-128"/>
              </a:rPr>
              <a:t>www.duoningbio.com</a:t>
            </a:r>
            <a:endParaRPr lang="ko-KR" altLang="en-US" sz="1200" dirty="0">
              <a:solidFill>
                <a:srgbClr val="0050B5"/>
              </a:solidFill>
              <a:latin typeface="思源黑体 CN Normal" panose="020B0400000000000000" pitchFamily="34" charset="-128"/>
            </a:endParaRPr>
          </a:p>
        </p:txBody>
      </p:sp>
      <p:pic>
        <p:nvPicPr>
          <p:cNvPr id="9" name="图片 8"/>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5" name="灯片编号占位符 4"/>
          <p:cNvSpPr>
            <a:spLocks noGrp="1"/>
          </p:cNvSpPr>
          <p:nvPr>
            <p:ph type="sldNum" sz="quarter" idx="12"/>
          </p:nvPr>
        </p:nvSpPr>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endParaRPr lang="zh-CN" altLang="en-US" sz="90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endParaRPr lang="zh-CN" altLang="en-US" sz="900" kern="1200">
                <a:solidFill>
                  <a:schemeClr val="bg1"/>
                </a:solidFill>
                <a:latin typeface="微软雅黑" panose="020B0503020204020204" pitchFamily="34" charset="-122"/>
                <a:ea typeface="微软雅黑" panose="020B0503020204020204" pitchFamily="34" charset="-122"/>
                <a:cs typeface="+mn-cs"/>
              </a:endParaRP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endParaRPr lang="zh-CN" altLang="en-US" sz="900" kern="1200">
                <a:solidFill>
                  <a:schemeClr val="bg1"/>
                </a:solidFill>
                <a:latin typeface="微软雅黑" panose="020B0503020204020204" pitchFamily="34" charset="-122"/>
                <a:ea typeface="微软雅黑" panose="020B0503020204020204" pitchFamily="34" charset="-122"/>
                <a:cs typeface="+mn-cs"/>
              </a:endParaRP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endParaRPr lang="zh-CN" altLang="en-US" sz="900" kern="1200">
                <a:solidFill>
                  <a:schemeClr val="bg1"/>
                </a:solidFill>
                <a:latin typeface="微软雅黑" panose="020B0503020204020204" pitchFamily="34" charset="-122"/>
                <a:ea typeface="微软雅黑" panose="020B0503020204020204" pitchFamily="34" charset="-122"/>
                <a:cs typeface="+mn-cs"/>
              </a:endParaRP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endParaRPr lang="zh-CN" altLang="en-US" sz="900" kern="1200">
                <a:solidFill>
                  <a:schemeClr val="bg1"/>
                </a:solidFill>
                <a:latin typeface="微软雅黑" panose="020B0503020204020204" pitchFamily="34" charset="-122"/>
                <a:ea typeface="微软雅黑" panose="020B0503020204020204" pitchFamily="34" charset="-122"/>
                <a:cs typeface="+mn-cs"/>
              </a:endParaRP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endParaRPr lang="zh-CN" altLang="en-US" sz="900" kern="1200">
                <a:solidFill>
                  <a:schemeClr val="bg1"/>
                </a:solidFill>
                <a:latin typeface="微软雅黑" panose="020B0503020204020204" pitchFamily="34" charset="-122"/>
                <a:ea typeface="微软雅黑" panose="020B0503020204020204" pitchFamily="34" charset="-122"/>
                <a:cs typeface="+mn-cs"/>
              </a:endParaRP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形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588" y="6364570"/>
            <a:ext cx="10410825" cy="19050"/>
          </a:xfrm>
          <a:prstGeom prst="rect">
            <a:avLst/>
          </a:prstGeom>
        </p:spPr>
      </p:pic>
      <p:pic>
        <p:nvPicPr>
          <p:cNvPr id="39" name="图形 3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486400" cy="1217240"/>
          </a:xfrm>
          <a:prstGeom prst="rect">
            <a:avLst/>
          </a:prstGeom>
        </p:spPr>
      </p:pic>
      <p:grpSp>
        <p:nvGrpSpPr>
          <p:cNvPr id="6" name="组合 5"/>
          <p:cNvGrpSpPr/>
          <p:nvPr userDrawn="1"/>
        </p:nvGrpSpPr>
        <p:grpSpPr>
          <a:xfrm>
            <a:off x="2139435" y="6486360"/>
            <a:ext cx="7913130" cy="279307"/>
            <a:chOff x="2815142" y="5920887"/>
            <a:chExt cx="7913130" cy="279307"/>
          </a:xfrm>
        </p:grpSpPr>
        <p:sp>
          <p:nvSpPr>
            <p:cNvPr id="8" name="矩形 7"/>
            <p:cNvSpPr/>
            <p:nvPr userDrawn="1"/>
          </p:nvSpPr>
          <p:spPr>
            <a:xfrm>
              <a:off x="2846094" y="5930053"/>
              <a:ext cx="1275980" cy="217059"/>
            </a:xfrm>
            <a:prstGeom prst="rect">
              <a:avLst/>
            </a:prstGeom>
            <a:solidFill>
              <a:srgbClr val="00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159790" y="5930053"/>
              <a:ext cx="1275980" cy="2170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73486" y="5928359"/>
              <a:ext cx="1275980" cy="2170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787182" y="5928359"/>
              <a:ext cx="1275980" cy="217058"/>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100878" y="5928359"/>
              <a:ext cx="1275980" cy="2170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9414576" y="5926001"/>
              <a:ext cx="1275980" cy="217058"/>
            </a:xfrm>
            <a:prstGeom prst="rect">
              <a:avLst/>
            </a:prstGeom>
            <a:solidFill>
              <a:srgbClr val="E73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2815142" y="5920887"/>
              <a:ext cx="1344648" cy="279307"/>
            </a:xfrm>
            <a:prstGeom prst="rect">
              <a:avLst/>
            </a:prstGeom>
            <a:noFill/>
          </p:spPr>
          <p:txBody>
            <a:bodyPr wrap="square" rtlCol="0">
              <a:spAutoFit/>
            </a:bodyPr>
            <a:lstStyle/>
            <a:p>
              <a:pPr algn="ctr"/>
              <a:r>
                <a:rPr lang="en-US" altLang="zh-CN" sz="900">
                  <a:solidFill>
                    <a:schemeClr val="bg1"/>
                  </a:solidFill>
                  <a:latin typeface="微软雅黑" panose="020B0503020204020204" pitchFamily="34" charset="-122"/>
                  <a:ea typeface="微软雅黑" panose="020B0503020204020204" pitchFamily="34" charset="-122"/>
                </a:rPr>
                <a:t>Serum-free Medium</a:t>
              </a:r>
            </a:p>
          </p:txBody>
        </p:sp>
        <p:sp>
          <p:nvSpPr>
            <p:cNvPr id="17" name="文本框 16"/>
            <p:cNvSpPr txBox="1"/>
            <p:nvPr userDrawn="1"/>
          </p:nvSpPr>
          <p:spPr>
            <a:xfrm>
              <a:off x="4356070" y="5920887"/>
              <a:ext cx="883419"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Bioreactor</a:t>
              </a:r>
            </a:p>
          </p:txBody>
        </p:sp>
        <p:sp>
          <p:nvSpPr>
            <p:cNvPr id="18" name="文本框 17"/>
            <p:cNvSpPr txBox="1"/>
            <p:nvPr userDrawn="1"/>
          </p:nvSpPr>
          <p:spPr>
            <a:xfrm>
              <a:off x="543576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Process Equipment</a:t>
              </a:r>
            </a:p>
          </p:txBody>
        </p:sp>
        <p:sp>
          <p:nvSpPr>
            <p:cNvPr id="19" name="文本框 18"/>
            <p:cNvSpPr txBox="1"/>
            <p:nvPr userDrawn="1"/>
          </p:nvSpPr>
          <p:spPr>
            <a:xfrm>
              <a:off x="6745612"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Detection Reagents</a:t>
              </a:r>
            </a:p>
          </p:txBody>
        </p:sp>
        <p:sp>
          <p:nvSpPr>
            <p:cNvPr id="20" name="文本框 19"/>
            <p:cNvSpPr txBox="1"/>
            <p:nvPr userDrawn="1"/>
          </p:nvSpPr>
          <p:spPr>
            <a:xfrm>
              <a:off x="8063159" y="5920887"/>
              <a:ext cx="1351413" cy="279307"/>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Single Use</a:t>
              </a:r>
            </a:p>
          </p:txBody>
        </p:sp>
        <p:sp>
          <p:nvSpPr>
            <p:cNvPr id="21" name="文本框 20"/>
            <p:cNvSpPr txBox="1"/>
            <p:nvPr userDrawn="1"/>
          </p:nvSpPr>
          <p:spPr>
            <a:xfrm>
              <a:off x="9376859" y="5920887"/>
              <a:ext cx="1351413" cy="229870"/>
            </a:xfrm>
            <a:prstGeom prst="rect">
              <a:avLst/>
            </a:prstGeom>
            <a:noFill/>
          </p:spPr>
          <p:txBody>
            <a:bodyPr wrap="square">
              <a:spAutoFit/>
            </a:bodyPr>
            <a:lstStyle/>
            <a:p>
              <a:pPr algn="ctr"/>
              <a:r>
                <a:rPr lang="en-US" altLang="zh-CN" sz="900" kern="1200">
                  <a:solidFill>
                    <a:schemeClr val="bg1"/>
                  </a:solidFill>
                  <a:latin typeface="微软雅黑" panose="020B0503020204020204" pitchFamily="34" charset="-122"/>
                  <a:ea typeface="微软雅黑" panose="020B0503020204020204" pitchFamily="34" charset="-122"/>
                  <a:cs typeface="+mn-cs"/>
                </a:rPr>
                <a:t>Filter</a:t>
              </a:r>
            </a:p>
          </p:txBody>
        </p:sp>
      </p:grpSp>
      <p:pic>
        <p:nvPicPr>
          <p:cNvPr id="22" name="图片 21"/>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GB" altLang="zh-CN"/>
              <a:t>A-GEN-01-02</a:t>
            </a:r>
            <a:endParaRPr lang="zh-CN" altLang="en-US"/>
          </a:p>
        </p:txBody>
      </p:sp>
      <p:sp>
        <p:nvSpPr>
          <p:cNvPr id="4" name="灯片编号占位符 3"/>
          <p:cNvSpPr>
            <a:spLocks noGrp="1"/>
          </p:cNvSpPr>
          <p:nvPr>
            <p:ph type="sldNum" sz="quarter" idx="12"/>
          </p:nvPr>
        </p:nvSpPr>
        <p:spPr>
          <a:xfrm>
            <a:off x="8610600" y="5888990"/>
            <a:ext cx="2743200" cy="365125"/>
          </a:xfr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rgbClr val="0050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12"/>
          <p:cNvSpPr txBox="1"/>
          <p:nvPr userDrawn="1"/>
        </p:nvSpPr>
        <p:spPr>
          <a:xfrm>
            <a:off x="10108615" y="6397558"/>
            <a:ext cx="1945036" cy="276999"/>
          </a:xfrm>
          <a:prstGeom prst="rect">
            <a:avLst/>
          </a:prstGeom>
          <a:noFill/>
        </p:spPr>
        <p:txBody>
          <a:bodyPr wrap="square" rtlCol="0">
            <a:spAutoFit/>
          </a:bodyPr>
          <a:lstStyle/>
          <a:p>
            <a:r>
              <a:rPr lang="en-US" altLang="zh-CN" sz="1200" dirty="0">
                <a:solidFill>
                  <a:schemeClr val="bg1"/>
                </a:solidFill>
                <a:latin typeface="思源黑体 CN Normal" panose="020B0400000000000000" pitchFamily="34" charset="-128"/>
                <a:ea typeface="思源黑体 CN Normal" panose="020B0400000000000000" pitchFamily="34" charset="-128"/>
              </a:rPr>
              <a:t>www.cma-lab.com</a:t>
            </a:r>
            <a:endParaRPr lang="ko-KR" altLang="en-US" sz="1200" dirty="0">
              <a:solidFill>
                <a:schemeClr val="bg1"/>
              </a:solidFill>
              <a:latin typeface="思源黑体 CN Normal" panose="020B0400000000000000" pitchFamily="34" charset="-128"/>
            </a:endParaRPr>
          </a:p>
        </p:txBody>
      </p:sp>
      <p:pic>
        <p:nvPicPr>
          <p:cNvPr id="2" name="图形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52068" y="-16328"/>
            <a:ext cx="5139932" cy="5201859"/>
          </a:xfrm>
          <a:prstGeom prst="rect">
            <a:avLst/>
          </a:prstGeom>
        </p:spPr>
      </p:pic>
      <p:pic>
        <p:nvPicPr>
          <p:cNvPr id="4" name="图片 3"/>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4804" y="231513"/>
            <a:ext cx="2587443" cy="554624"/>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13" name="图形 12"/>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4804" y="398841"/>
            <a:ext cx="1529140" cy="527289"/>
          </a:xfrm>
          <a:prstGeom prst="rect">
            <a:avLst/>
          </a:prstGeom>
        </p:spPr>
      </p:pic>
      <p:sp>
        <p:nvSpPr>
          <p:cNvPr id="3" name="TextBox 12"/>
          <p:cNvSpPr txBox="1"/>
          <p:nvPr userDrawn="1"/>
        </p:nvSpPr>
        <p:spPr>
          <a:xfrm>
            <a:off x="10071140" y="6383338"/>
            <a:ext cx="1945036" cy="276999"/>
          </a:xfrm>
          <a:prstGeom prst="rect">
            <a:avLst/>
          </a:prstGeom>
          <a:noFill/>
        </p:spPr>
        <p:txBody>
          <a:bodyPr wrap="square" rtlCol="0">
            <a:spAutoFit/>
          </a:bodyPr>
          <a:lstStyle/>
          <a:p>
            <a:r>
              <a:rPr lang="en-US" altLang="zh-CN" sz="1200" dirty="0">
                <a:solidFill>
                  <a:schemeClr val="bg1"/>
                </a:solidFill>
                <a:latin typeface="思源黑体 CN Normal" panose="020B0400000000000000" pitchFamily="34" charset="-128"/>
                <a:ea typeface="思源黑体 CN Normal" panose="020B0400000000000000" pitchFamily="34" charset="-128"/>
              </a:rPr>
              <a:t>www.duoningbio.com</a:t>
            </a:r>
            <a:endParaRPr lang="ko-KR" altLang="en-US" sz="1200" dirty="0">
              <a:solidFill>
                <a:schemeClr val="bg1"/>
              </a:solidFill>
              <a:latin typeface="思源黑体 CN Normal" panose="020B0400000000000000" pitchFamily="34" charset="-128"/>
            </a:endParaRPr>
          </a:p>
        </p:txBody>
      </p:sp>
      <p:sp>
        <p:nvSpPr>
          <p:cNvPr id="14" name="矩形 13"/>
          <p:cNvSpPr/>
          <p:nvPr userDrawn="1"/>
        </p:nvSpPr>
        <p:spPr>
          <a:xfrm>
            <a:off x="0" y="0"/>
            <a:ext cx="12192000" cy="6858000"/>
          </a:xfrm>
          <a:prstGeom prst="rect">
            <a:avLst/>
          </a:prstGeom>
          <a:solidFill>
            <a:srgbClr val="0050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形 1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52068" y="-16328"/>
            <a:ext cx="5139932" cy="5201859"/>
          </a:xfrm>
          <a:prstGeom prst="rect">
            <a:avLst/>
          </a:prstGeom>
        </p:spPr>
      </p:pic>
      <p:sp>
        <p:nvSpPr>
          <p:cNvPr id="18" name="Frequently, your initial font choice is taken out of your awesome hands also we are companies often specify a typeface, or even a set of fonts,  part of their brand guides However…"/>
          <p:cNvSpPr txBox="1"/>
          <p:nvPr userDrawn="1"/>
        </p:nvSpPr>
        <p:spPr>
          <a:xfrm>
            <a:off x="1819836" y="4064736"/>
            <a:ext cx="3689754" cy="1580914"/>
          </a:xfrm>
          <a:prstGeom prst="rect">
            <a:avLst/>
          </a:prstGeom>
          <a:ln w="12700">
            <a:miter lim="400000"/>
          </a:ln>
        </p:spPr>
        <p:txBody>
          <a:bodyPr wrap="square" lIns="54372" tIns="54372" rIns="54372" bIns="54372">
            <a:spAutoFit/>
          </a:bodyPr>
          <a:lstStyle/>
          <a:p>
            <a:pPr>
              <a:lnSpc>
                <a:spcPts val="1400"/>
              </a:lnSpc>
              <a:spcBef>
                <a:spcPts val="250"/>
              </a:spcBef>
              <a:defRPr sz="2400">
                <a:latin typeface="+mn-lt"/>
                <a:ea typeface="+mn-ea"/>
                <a:cs typeface="+mn-cs"/>
                <a:sym typeface="Helvetica"/>
              </a:defRPr>
            </a:pPr>
            <a:r>
              <a:rPr lang="zh-CN" altLang="en-US" sz="900" dirty="0">
                <a:solidFill>
                  <a:srgbClr val="4EC3E0"/>
                </a:solidFill>
                <a:latin typeface="微软雅黑 Light" panose="020B0502040204020203" pitchFamily="34" charset="-122"/>
                <a:ea typeface="微软雅黑 Light" panose="020B0502040204020203" pitchFamily="34" charset="-122"/>
              </a:rPr>
              <a:t>上海多宁生物科技有限公司</a:t>
            </a:r>
          </a:p>
          <a:p>
            <a:pPr>
              <a:lnSpc>
                <a:spcPts val="1400"/>
              </a:lnSpc>
              <a:spcBef>
                <a:spcPts val="250"/>
              </a:spcBef>
              <a:defRPr sz="2400">
                <a:latin typeface="+mn-lt"/>
                <a:ea typeface="+mn-ea"/>
                <a:cs typeface="+mn-cs"/>
                <a:sym typeface="Helvetica"/>
              </a:defRPr>
            </a:pPr>
            <a:r>
              <a:rPr lang="en-US" altLang="zh-CN" sz="900" dirty="0">
                <a:solidFill>
                  <a:srgbClr val="4EC3E0"/>
                </a:solidFill>
                <a:latin typeface="微软雅黑 Light" panose="020B0502040204020203" pitchFamily="34" charset="-122"/>
                <a:ea typeface="微软雅黑 Light" panose="020B0502040204020203" pitchFamily="34" charset="-122"/>
              </a:rPr>
              <a:t>Add:</a:t>
            </a:r>
            <a:r>
              <a:rPr lang="zh-CN" altLang="en-US" sz="900" dirty="0">
                <a:solidFill>
                  <a:srgbClr val="4EC3E0"/>
                </a:solidFill>
                <a:latin typeface="微软雅黑 Light" panose="020B0502040204020203" pitchFamily="34" charset="-122"/>
                <a:ea typeface="微软雅黑 Light" panose="020B0502040204020203" pitchFamily="34" charset="-122"/>
              </a:rPr>
              <a:t>上海市松江区民强路</a:t>
            </a:r>
            <a:r>
              <a:rPr lang="en-US" altLang="zh-CN" sz="900" dirty="0">
                <a:solidFill>
                  <a:srgbClr val="4EC3E0"/>
                </a:solidFill>
                <a:latin typeface="微软雅黑 Light" panose="020B0502040204020203" pitchFamily="34" charset="-122"/>
                <a:ea typeface="微软雅黑 Light" panose="020B0502040204020203" pitchFamily="34" charset="-122"/>
              </a:rPr>
              <a:t>1525</a:t>
            </a:r>
            <a:r>
              <a:rPr lang="zh-CN" altLang="en-US" sz="900" dirty="0">
                <a:solidFill>
                  <a:srgbClr val="4EC3E0"/>
                </a:solidFill>
                <a:latin typeface="微软雅黑 Light" panose="020B0502040204020203" pitchFamily="34" charset="-122"/>
                <a:ea typeface="微软雅黑 Light" panose="020B0502040204020203" pitchFamily="34" charset="-122"/>
              </a:rPr>
              <a:t>号申田新办公领地</a:t>
            </a:r>
            <a:r>
              <a:rPr lang="en-US" altLang="zh-CN" sz="900" dirty="0">
                <a:solidFill>
                  <a:srgbClr val="4EC3E0"/>
                </a:solidFill>
                <a:latin typeface="微软雅黑 Light" panose="020B0502040204020203" pitchFamily="34" charset="-122"/>
                <a:ea typeface="微软雅黑 Light" panose="020B0502040204020203" pitchFamily="34" charset="-122"/>
              </a:rPr>
              <a:t>30</a:t>
            </a:r>
            <a:r>
              <a:rPr lang="zh-CN" altLang="en-US" sz="900" dirty="0">
                <a:solidFill>
                  <a:srgbClr val="4EC3E0"/>
                </a:solidFill>
                <a:latin typeface="微软雅黑 Light" panose="020B0502040204020203" pitchFamily="34" charset="-122"/>
                <a:ea typeface="微软雅黑 Light" panose="020B0502040204020203" pitchFamily="34" charset="-122"/>
              </a:rPr>
              <a:t>幢</a:t>
            </a:r>
          </a:p>
          <a:p>
            <a:pPr marL="0" marR="0" lvl="0" indent="0" algn="l" defTabSz="914400" rtl="0" eaLnBrk="1" fontAlgn="auto" latinLnBrk="0" hangingPunct="1">
              <a:lnSpc>
                <a:spcPts val="1400"/>
              </a:lnSpc>
              <a:spcBef>
                <a:spcPts val="250"/>
              </a:spcBef>
              <a:spcAft>
                <a:spcPts val="0"/>
              </a:spcAft>
              <a:buClrTx/>
              <a:buSzTx/>
              <a:buFontTx/>
              <a:buNone/>
              <a:defRPr sz="2400">
                <a:latin typeface="+mn-lt"/>
                <a:ea typeface="+mn-ea"/>
                <a:cs typeface="+mn-cs"/>
                <a:sym typeface="Helvetica"/>
              </a:defRPr>
            </a:pPr>
            <a:r>
              <a:rPr lang="en-US" altLang="zh-CN" sz="900" dirty="0">
                <a:solidFill>
                  <a:srgbClr val="4EC3E0"/>
                </a:solidFill>
                <a:latin typeface="微软雅黑 Light" panose="020B0502040204020203" pitchFamily="34" charset="-122"/>
                <a:ea typeface="微软雅黑 Light" panose="020B0502040204020203" pitchFamily="34" charset="-122"/>
              </a:rPr>
              <a:t>Tel: 86 -021 – 64340155         E-mail: marketing@duoningbio.com</a:t>
            </a:r>
          </a:p>
          <a:p>
            <a:pPr marL="0" marR="0" lvl="0" indent="0" algn="l" defTabSz="914400" rtl="0" eaLnBrk="1" fontAlgn="auto" latinLnBrk="0" hangingPunct="1">
              <a:lnSpc>
                <a:spcPts val="1400"/>
              </a:lnSpc>
              <a:spcBef>
                <a:spcPts val="250"/>
              </a:spcBef>
              <a:spcAft>
                <a:spcPts val="0"/>
              </a:spcAft>
              <a:buClrTx/>
              <a:buSzTx/>
              <a:buFontTx/>
              <a:buNone/>
              <a:defRPr sz="2400">
                <a:latin typeface="+mn-lt"/>
                <a:ea typeface="+mn-ea"/>
                <a:cs typeface="+mn-cs"/>
                <a:sym typeface="Helvetica"/>
              </a:defRPr>
            </a:pPr>
            <a:r>
              <a:rPr lang="en-US" altLang="zh-CN" sz="900" dirty="0">
                <a:solidFill>
                  <a:srgbClr val="4EC3E0"/>
                </a:solidFill>
                <a:latin typeface="微软雅黑 Light" panose="020B0502040204020203" pitchFamily="34" charset="-122"/>
                <a:ea typeface="微软雅黑 Light" panose="020B0502040204020203" pitchFamily="34" charset="-122"/>
              </a:rPr>
              <a:t>www.duoningbio.com</a:t>
            </a:r>
          </a:p>
          <a:p>
            <a:pPr marL="0" marR="0" lvl="0" indent="0" algn="l" defTabSz="914400" rtl="0" eaLnBrk="1" fontAlgn="auto" latinLnBrk="0" hangingPunct="1">
              <a:lnSpc>
                <a:spcPts val="1400"/>
              </a:lnSpc>
              <a:spcBef>
                <a:spcPts val="250"/>
              </a:spcBef>
              <a:spcAft>
                <a:spcPts val="0"/>
              </a:spcAft>
              <a:buClrTx/>
              <a:buSzTx/>
              <a:buFontTx/>
              <a:buNone/>
              <a:defRPr sz="2400">
                <a:latin typeface="+mn-lt"/>
                <a:ea typeface="+mn-ea"/>
                <a:cs typeface="+mn-cs"/>
                <a:sym typeface="Helvetica"/>
              </a:defRPr>
            </a:pPr>
            <a:endParaRPr lang="en-US" altLang="zh-CN" sz="900" dirty="0">
              <a:solidFill>
                <a:srgbClr val="4EC3E0"/>
              </a:solidFill>
              <a:latin typeface="微软雅黑 Light" panose="020B0502040204020203" pitchFamily="34" charset="-122"/>
              <a:ea typeface="微软雅黑 Light" panose="020B0502040204020203" pitchFamily="34" charset="-122"/>
            </a:endParaRPr>
          </a:p>
          <a:p>
            <a:pPr>
              <a:lnSpc>
                <a:spcPts val="1400"/>
              </a:lnSpc>
              <a:spcBef>
                <a:spcPts val="250"/>
              </a:spcBef>
              <a:defRPr sz="2400">
                <a:latin typeface="+mn-lt"/>
                <a:ea typeface="+mn-ea"/>
                <a:cs typeface="+mn-cs"/>
                <a:sym typeface="Helvetica"/>
              </a:defRPr>
            </a:pPr>
            <a:endParaRPr lang="en-US" altLang="zh-CN" sz="900" dirty="0">
              <a:solidFill>
                <a:srgbClr val="4EC3E0"/>
              </a:solidFill>
              <a:latin typeface="微软雅黑 Light" panose="020B0502040204020203" pitchFamily="34" charset="-122"/>
              <a:ea typeface="微软雅黑 Light" panose="020B0502040204020203" pitchFamily="34" charset="-122"/>
            </a:endParaRPr>
          </a:p>
          <a:p>
            <a:pPr>
              <a:lnSpc>
                <a:spcPts val="1400"/>
              </a:lnSpc>
              <a:spcBef>
                <a:spcPts val="250"/>
              </a:spcBef>
              <a:defRPr sz="2400">
                <a:latin typeface="+mn-lt"/>
                <a:ea typeface="+mn-ea"/>
                <a:cs typeface="+mn-cs"/>
                <a:sym typeface="Helvetica"/>
              </a:defRPr>
            </a:pPr>
            <a:endParaRPr lang="en-US" altLang="zh-CN" sz="900" dirty="0">
              <a:solidFill>
                <a:srgbClr val="4EC3E0"/>
              </a:solidFill>
              <a:latin typeface="微软雅黑 Light" panose="020B0502040204020203" pitchFamily="34" charset="-122"/>
              <a:ea typeface="微软雅黑 Light" panose="020B0502040204020203" pitchFamily="34" charset="-122"/>
            </a:endParaRPr>
          </a:p>
        </p:txBody>
      </p:sp>
      <p:pic>
        <p:nvPicPr>
          <p:cNvPr id="19" name="图片 1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48438" y="4094895"/>
            <a:ext cx="827443" cy="827443"/>
          </a:xfrm>
          <a:prstGeom prst="rect">
            <a:avLst/>
          </a:prstGeom>
        </p:spPr>
      </p:pic>
      <p:pic>
        <p:nvPicPr>
          <p:cNvPr id="4" name="图片 3"/>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681156" y="427373"/>
            <a:ext cx="2534875" cy="543357"/>
          </a:xfrm>
          <a:prstGeom prst="rect">
            <a:avLst/>
          </a:prstGeom>
        </p:spPr>
      </p:pic>
      <p:pic>
        <p:nvPicPr>
          <p:cNvPr id="6" name="图片 5"/>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748438" y="5406393"/>
            <a:ext cx="827443" cy="827443"/>
          </a:xfrm>
          <a:prstGeom prst="rect">
            <a:avLst/>
          </a:prstGeom>
        </p:spPr>
      </p:pic>
      <p:sp>
        <p:nvSpPr>
          <p:cNvPr id="17" name="Frequently, your initial font choice is taken out of your awesome hands also we are companies often specify a typeface, or even a set of fonts,  part of their brand guides However…"/>
          <p:cNvSpPr txBox="1"/>
          <p:nvPr userDrawn="1"/>
        </p:nvSpPr>
        <p:spPr>
          <a:xfrm>
            <a:off x="1819836" y="5342320"/>
            <a:ext cx="3689754" cy="1557020"/>
          </a:xfrm>
          <a:prstGeom prst="rect">
            <a:avLst/>
          </a:prstGeom>
          <a:ln w="12700">
            <a:miter lim="400000"/>
          </a:ln>
        </p:spPr>
        <p:txBody>
          <a:bodyPr wrap="square" lIns="54372" tIns="54372" rIns="54372" bIns="54372">
            <a:spAutoFit/>
          </a:bodyPr>
          <a:lstStyle/>
          <a:p>
            <a:pPr>
              <a:lnSpc>
                <a:spcPts val="1400"/>
              </a:lnSpc>
              <a:spcBef>
                <a:spcPts val="250"/>
              </a:spcBef>
              <a:defRPr sz="2400">
                <a:latin typeface="+mn-lt"/>
                <a:ea typeface="+mn-ea"/>
                <a:cs typeface="+mn-cs"/>
                <a:sym typeface="Helvetica"/>
              </a:defRPr>
            </a:pPr>
            <a:r>
              <a:rPr lang="zh-CN" altLang="en-US" sz="900" dirty="0">
                <a:solidFill>
                  <a:srgbClr val="4EC3E0"/>
                </a:solidFill>
                <a:latin typeface="微软雅黑 Light" panose="020B0502040204020203" pitchFamily="34" charset="-122"/>
                <a:ea typeface="微软雅黑 Light" panose="020B0502040204020203" pitchFamily="34" charset="-122"/>
              </a:rPr>
              <a:t>熙迈（上海）检测技术服务有限公司</a:t>
            </a:r>
          </a:p>
          <a:p>
            <a:pPr>
              <a:lnSpc>
                <a:spcPts val="1400"/>
              </a:lnSpc>
              <a:spcBef>
                <a:spcPts val="250"/>
              </a:spcBef>
              <a:defRPr sz="2400">
                <a:latin typeface="+mn-lt"/>
                <a:ea typeface="+mn-ea"/>
                <a:cs typeface="+mn-cs"/>
                <a:sym typeface="Helvetica"/>
              </a:defRPr>
            </a:pPr>
            <a:r>
              <a:rPr lang="en-US" altLang="zh-CN" sz="900" dirty="0">
                <a:solidFill>
                  <a:srgbClr val="4EC3E0"/>
                </a:solidFill>
                <a:latin typeface="微软雅黑 Light" panose="020B0502040204020203" pitchFamily="34" charset="-122"/>
                <a:ea typeface="微软雅黑 Light" panose="020B0502040204020203" pitchFamily="34" charset="-122"/>
              </a:rPr>
              <a:t>Add:</a:t>
            </a:r>
            <a:r>
              <a:rPr lang="zh-CN" altLang="en-US" sz="900" dirty="0">
                <a:solidFill>
                  <a:srgbClr val="4EC3E0"/>
                </a:solidFill>
                <a:latin typeface="微软雅黑 Light" panose="020B0502040204020203" pitchFamily="34" charset="-122"/>
                <a:ea typeface="微软雅黑 Light" panose="020B0502040204020203" pitchFamily="34" charset="-122"/>
              </a:rPr>
              <a:t>上海市</a:t>
            </a:r>
            <a:r>
              <a:rPr lang="en-US" altLang="zh-CN" sz="900" dirty="0">
                <a:solidFill>
                  <a:srgbClr val="4EC3E0"/>
                </a:solidFill>
                <a:latin typeface="微软雅黑 Light" panose="020B0502040204020203" pitchFamily="34" charset="-122"/>
                <a:ea typeface="微软雅黑 Light" panose="020B0502040204020203" pitchFamily="34" charset="-122"/>
              </a:rPr>
              <a:t> </a:t>
            </a:r>
            <a:r>
              <a:rPr lang="zh-CN" altLang="en-US" sz="900" dirty="0">
                <a:solidFill>
                  <a:srgbClr val="4EC3E0"/>
                </a:solidFill>
                <a:latin typeface="微软雅黑 Light" panose="020B0502040204020203" pitchFamily="34" charset="-122"/>
                <a:ea typeface="微软雅黑 Light" panose="020B0502040204020203" pitchFamily="34" charset="-122"/>
              </a:rPr>
              <a:t>浦东新区陈川沙路</a:t>
            </a:r>
            <a:r>
              <a:rPr lang="en-US" altLang="zh-CN" sz="900" dirty="0">
                <a:solidFill>
                  <a:srgbClr val="4EC3E0"/>
                </a:solidFill>
                <a:latin typeface="微软雅黑 Light" panose="020B0502040204020203" pitchFamily="34" charset="-122"/>
                <a:ea typeface="微软雅黑 Light" panose="020B0502040204020203" pitchFamily="34" charset="-122"/>
              </a:rPr>
              <a:t>669</a:t>
            </a:r>
            <a:r>
              <a:rPr lang="zh-CN" altLang="en-US" sz="900" dirty="0">
                <a:solidFill>
                  <a:srgbClr val="4EC3E0"/>
                </a:solidFill>
                <a:latin typeface="微软雅黑 Light" panose="020B0502040204020203" pitchFamily="34" charset="-122"/>
                <a:ea typeface="微软雅黑 Light" panose="020B0502040204020203" pitchFamily="34" charset="-122"/>
              </a:rPr>
              <a:t>号曹路创意空间</a:t>
            </a:r>
            <a:r>
              <a:rPr lang="en-US" altLang="zh-CN" sz="900" dirty="0">
                <a:solidFill>
                  <a:srgbClr val="4EC3E0"/>
                </a:solidFill>
                <a:latin typeface="微软雅黑 Light" panose="020B0502040204020203" pitchFamily="34" charset="-122"/>
                <a:ea typeface="微软雅黑 Light" panose="020B0502040204020203" pitchFamily="34" charset="-122"/>
              </a:rPr>
              <a:t>626</a:t>
            </a:r>
            <a:r>
              <a:rPr lang="zh-CN" altLang="en-US" sz="900" dirty="0">
                <a:solidFill>
                  <a:srgbClr val="4EC3E0"/>
                </a:solidFill>
                <a:latin typeface="微软雅黑 Light" panose="020B0502040204020203" pitchFamily="34" charset="-122"/>
                <a:ea typeface="微软雅黑 Light" panose="020B0502040204020203" pitchFamily="34" charset="-122"/>
              </a:rPr>
              <a:t>室</a:t>
            </a:r>
          </a:p>
          <a:p>
            <a:pPr marL="0" marR="0" lvl="0" indent="0" algn="l" defTabSz="914400" rtl="0" eaLnBrk="1" fontAlgn="auto" latinLnBrk="0" hangingPunct="1">
              <a:lnSpc>
                <a:spcPts val="1400"/>
              </a:lnSpc>
              <a:spcBef>
                <a:spcPts val="250"/>
              </a:spcBef>
              <a:spcAft>
                <a:spcPts val="0"/>
              </a:spcAft>
              <a:buClrTx/>
              <a:buSzTx/>
              <a:buFontTx/>
              <a:buNone/>
              <a:defRPr sz="2400">
                <a:latin typeface="+mn-lt"/>
                <a:ea typeface="+mn-ea"/>
                <a:cs typeface="+mn-cs"/>
                <a:sym typeface="Helvetica"/>
              </a:defRPr>
            </a:pPr>
            <a:r>
              <a:rPr lang="en-US" altLang="zh-CN" sz="900" dirty="0">
                <a:solidFill>
                  <a:srgbClr val="4EC3E0"/>
                </a:solidFill>
                <a:latin typeface="微软雅黑 Light" panose="020B0502040204020203" pitchFamily="34" charset="-122"/>
                <a:ea typeface="微软雅黑 Light" panose="020B0502040204020203" pitchFamily="34" charset="-122"/>
              </a:rPr>
              <a:t>Tel: 86 -021 – 60870371       </a:t>
            </a:r>
          </a:p>
          <a:p>
            <a:pPr marL="0" marR="0" lvl="0" indent="0" algn="l" defTabSz="914400" rtl="0" eaLnBrk="1" fontAlgn="auto" latinLnBrk="0" hangingPunct="1">
              <a:lnSpc>
                <a:spcPts val="1400"/>
              </a:lnSpc>
              <a:spcBef>
                <a:spcPts val="250"/>
              </a:spcBef>
              <a:spcAft>
                <a:spcPts val="0"/>
              </a:spcAft>
              <a:buClrTx/>
              <a:buSzTx/>
              <a:buFontTx/>
              <a:buNone/>
              <a:defRPr sz="2400">
                <a:latin typeface="+mn-lt"/>
                <a:ea typeface="+mn-ea"/>
                <a:cs typeface="+mn-cs"/>
                <a:sym typeface="Helvetica"/>
              </a:defRPr>
            </a:pPr>
            <a:r>
              <a:rPr lang="en-US" altLang="zh-CN" sz="900" dirty="0">
                <a:solidFill>
                  <a:srgbClr val="4EC3E0"/>
                </a:solidFill>
                <a:latin typeface="微软雅黑 Light" panose="020B0502040204020203" pitchFamily="34" charset="-122"/>
                <a:ea typeface="微软雅黑 Light" panose="020B0502040204020203" pitchFamily="34" charset="-122"/>
              </a:rPr>
              <a:t>www.cma-lab.com</a:t>
            </a:r>
          </a:p>
          <a:p>
            <a:pPr marL="0" marR="0" lvl="0" indent="0" algn="l" defTabSz="914400" rtl="0" eaLnBrk="1" fontAlgn="auto" latinLnBrk="0" hangingPunct="1">
              <a:lnSpc>
                <a:spcPts val="1400"/>
              </a:lnSpc>
              <a:spcBef>
                <a:spcPts val="250"/>
              </a:spcBef>
              <a:spcAft>
                <a:spcPts val="0"/>
              </a:spcAft>
              <a:buClrTx/>
              <a:buSzTx/>
              <a:buFontTx/>
              <a:buNone/>
              <a:defRPr sz="2400">
                <a:latin typeface="+mn-lt"/>
                <a:ea typeface="+mn-ea"/>
                <a:cs typeface="+mn-cs"/>
                <a:sym typeface="Helvetica"/>
              </a:defRPr>
            </a:pPr>
            <a:endParaRPr lang="en-US" altLang="zh-CN" sz="900" dirty="0">
              <a:solidFill>
                <a:srgbClr val="4EC3E0"/>
              </a:solidFill>
              <a:latin typeface="微软雅黑 Light" panose="020B0502040204020203" pitchFamily="34" charset="-122"/>
              <a:ea typeface="微软雅黑 Light" panose="020B0502040204020203" pitchFamily="34" charset="-122"/>
            </a:endParaRPr>
          </a:p>
          <a:p>
            <a:pPr>
              <a:lnSpc>
                <a:spcPts val="1400"/>
              </a:lnSpc>
              <a:spcBef>
                <a:spcPts val="250"/>
              </a:spcBef>
              <a:defRPr sz="2400">
                <a:latin typeface="+mn-lt"/>
                <a:ea typeface="+mn-ea"/>
                <a:cs typeface="+mn-cs"/>
                <a:sym typeface="Helvetica"/>
              </a:defRPr>
            </a:pPr>
            <a:endParaRPr lang="en-US" altLang="zh-CN" sz="900" dirty="0">
              <a:solidFill>
                <a:srgbClr val="4EC3E0"/>
              </a:solidFill>
              <a:latin typeface="微软雅黑 Light" panose="020B0502040204020203" pitchFamily="34" charset="-122"/>
              <a:ea typeface="微软雅黑 Light" panose="020B0502040204020203" pitchFamily="34" charset="-122"/>
            </a:endParaRPr>
          </a:p>
          <a:p>
            <a:pPr>
              <a:lnSpc>
                <a:spcPts val="1400"/>
              </a:lnSpc>
              <a:spcBef>
                <a:spcPts val="250"/>
              </a:spcBef>
              <a:defRPr sz="2400">
                <a:latin typeface="+mn-lt"/>
                <a:ea typeface="+mn-ea"/>
                <a:cs typeface="+mn-cs"/>
                <a:sym typeface="Helvetica"/>
              </a:defRPr>
            </a:pPr>
            <a:endParaRPr lang="en-US" altLang="zh-CN" sz="900" dirty="0">
              <a:solidFill>
                <a:srgbClr val="4EC3E0"/>
              </a:solidFill>
              <a:latin typeface="微软雅黑 Light" panose="020B0502040204020203" pitchFamily="34" charset="-122"/>
              <a:ea typeface="微软雅黑 Light" panose="020B0502040204020203"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666562"/>
          </a:xfrm>
          <a:prstGeom prst="rect">
            <a:avLst/>
          </a:prstGeom>
        </p:spPr>
      </p:pic>
      <p:pic>
        <p:nvPicPr>
          <p:cNvPr id="9" name="图形 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93963" y="1493582"/>
            <a:ext cx="4210821" cy="4210821"/>
          </a:xfrm>
          <a:prstGeom prst="rect">
            <a:avLst/>
          </a:prstGeom>
        </p:spPr>
      </p:pic>
      <p:sp>
        <p:nvSpPr>
          <p:cNvPr id="11" name="任意多边形: 形状 16"/>
          <p:cNvSpPr/>
          <p:nvPr userDrawn="1"/>
        </p:nvSpPr>
        <p:spPr>
          <a:xfrm flipV="1">
            <a:off x="3009372" y="6468421"/>
            <a:ext cx="9200249" cy="400110"/>
          </a:xfrm>
          <a:custGeom>
            <a:avLst/>
            <a:gdLst>
              <a:gd name="connsiteX0" fmla="*/ 0 w 9200249"/>
              <a:gd name="connsiteY0" fmla="*/ 0 h 290750"/>
              <a:gd name="connsiteX1" fmla="*/ 9200249 w 9200249"/>
              <a:gd name="connsiteY1" fmla="*/ 0 h 290750"/>
              <a:gd name="connsiteX2" fmla="*/ 9200249 w 9200249"/>
              <a:gd name="connsiteY2" fmla="*/ 290750 h 290750"/>
              <a:gd name="connsiteX3" fmla="*/ 142922 w 9200249"/>
              <a:gd name="connsiteY3" fmla="*/ 290750 h 290750"/>
            </a:gdLst>
            <a:ahLst/>
            <a:cxnLst>
              <a:cxn ang="0">
                <a:pos x="connsiteX0" y="connsiteY0"/>
              </a:cxn>
              <a:cxn ang="0">
                <a:pos x="connsiteX1" y="connsiteY1"/>
              </a:cxn>
              <a:cxn ang="0">
                <a:pos x="connsiteX2" y="connsiteY2"/>
              </a:cxn>
              <a:cxn ang="0">
                <a:pos x="connsiteX3" y="connsiteY3"/>
              </a:cxn>
            </a:cxnLst>
            <a:rect l="l" t="t" r="r" b="b"/>
            <a:pathLst>
              <a:path w="9200249" h="290750">
                <a:moveTo>
                  <a:pt x="0" y="0"/>
                </a:moveTo>
                <a:lnTo>
                  <a:pt x="9200249" y="0"/>
                </a:lnTo>
                <a:lnTo>
                  <a:pt x="9200249" y="290750"/>
                </a:lnTo>
                <a:lnTo>
                  <a:pt x="142922" y="29075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TextBox 12"/>
          <p:cNvSpPr txBox="1"/>
          <p:nvPr userDrawn="1"/>
        </p:nvSpPr>
        <p:spPr>
          <a:xfrm>
            <a:off x="10071140" y="6517478"/>
            <a:ext cx="1945036" cy="276999"/>
          </a:xfrm>
          <a:prstGeom prst="rect">
            <a:avLst/>
          </a:prstGeom>
          <a:noFill/>
        </p:spPr>
        <p:txBody>
          <a:bodyPr wrap="square" rtlCol="0">
            <a:spAutoFit/>
          </a:bodyPr>
          <a:lstStyle/>
          <a:p>
            <a:r>
              <a:rPr lang="en-US" altLang="zh-CN" sz="1200" dirty="0">
                <a:solidFill>
                  <a:srgbClr val="0050B5"/>
                </a:solidFill>
                <a:latin typeface="思源黑体 CN Normal" panose="020B0400000000000000" pitchFamily="34" charset="-128"/>
                <a:ea typeface="思源黑体 CN Normal" panose="020B0400000000000000" pitchFamily="34" charset="-128"/>
              </a:rPr>
              <a:t>www.cma-lab.com</a:t>
            </a:r>
            <a:endParaRPr lang="ko-KR" altLang="en-US" sz="1200" dirty="0">
              <a:solidFill>
                <a:srgbClr val="0050B5"/>
              </a:solidFill>
              <a:latin typeface="思源黑体 CN Normal" panose="020B0400000000000000" pitchFamily="34" charset="-128"/>
            </a:endParaRPr>
          </a:p>
        </p:txBody>
      </p:sp>
      <p:pic>
        <p:nvPicPr>
          <p:cNvPr id="3" name="图片 2"/>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304090" y="288175"/>
            <a:ext cx="2367763" cy="507535"/>
          </a:xfrm>
          <a:prstGeom prst="rect">
            <a:avLst/>
          </a:prstGeom>
        </p:spPr>
      </p:pic>
      <p:sp>
        <p:nvSpPr>
          <p:cNvPr id="2" name="日期占位符 1"/>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en-GB" altLang="zh-CN"/>
              <a:t>A-GEN-01-02</a:t>
            </a:r>
            <a:endParaRPr lang="zh-CN" altLang="en-US"/>
          </a:p>
        </p:txBody>
      </p:sp>
      <p:sp>
        <p:nvSpPr>
          <p:cNvPr id="5" name="灯片编号占位符 4"/>
          <p:cNvSpPr>
            <a:spLocks noGrp="1"/>
          </p:cNvSpPr>
          <p:nvPr>
            <p:ph type="sldNum" sz="quarter" idx="12"/>
          </p:nvPr>
        </p:nvSpPr>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r>
              <a:rPr lang="en-GB" altLang="zh-CN"/>
              <a:t>A-GEN-01-02</a:t>
            </a: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E432D05-FBB4-4F6F-A369-6DFA110D7E3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r>
              <a:rPr lang="en-GB" altLang="zh-CN"/>
              <a:t>A-GEN-01-02</a:t>
            </a: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E432D05-FBB4-4F6F-A369-6DFA110D7E3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40.xml"/><Relationship Id="rId1" Type="http://schemas.openxmlformats.org/officeDocument/2006/relationships/slideLayout" Target="../slideLayouts/slideLayout39.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a:t>A-GEN-01-02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D05-FBB4-4F6F-A369-6DFA110D7E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99.xml"/><Relationship Id="rId7" Type="http://schemas.openxmlformats.org/officeDocument/2006/relationships/notesSlide" Target="../notesSlides/notesSlide8.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17.xml"/><Relationship Id="rId5" Type="http://schemas.openxmlformats.org/officeDocument/2006/relationships/tags" Target="../tags/tag101.xml"/><Relationship Id="rId4" Type="http://schemas.openxmlformats.org/officeDocument/2006/relationships/tags" Target="../tags/tag100.xml"/></Relationships>
</file>

<file path=ppt/slides/_rels/slide1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9.xml"/><Relationship Id="rId5" Type="http://schemas.openxmlformats.org/officeDocument/2006/relationships/slideLayout" Target="../slideLayouts/slideLayout21.xml"/><Relationship Id="rId4" Type="http://schemas.openxmlformats.org/officeDocument/2006/relationships/tags" Target="../tags/tag105.xml"/></Relationships>
</file>

<file path=ppt/slides/_rels/slide12.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31.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10.xml"/><Relationship Id="rId5" Type="http://schemas.openxmlformats.org/officeDocument/2006/relationships/slideLayout" Target="../slideLayouts/slideLayout23.xml"/><Relationship Id="rId4" Type="http://schemas.openxmlformats.org/officeDocument/2006/relationships/tags" Target="../tags/tag109.xml"/></Relationships>
</file>

<file path=ppt/slides/_rels/slide13.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notesSlide" Target="../notesSlides/notesSlide1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Layout" Target="../slideLayouts/slideLayout25.xml"/><Relationship Id="rId5" Type="http://schemas.openxmlformats.org/officeDocument/2006/relationships/tags" Target="../tags/tag114.xml"/><Relationship Id="rId4" Type="http://schemas.openxmlformats.org/officeDocument/2006/relationships/tags" Target="../tags/tag113.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117.xml"/><Relationship Id="rId7" Type="http://schemas.openxmlformats.org/officeDocument/2006/relationships/notesSlide" Target="../notesSlides/notesSlide12.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Layout" Target="../slideLayouts/slideLayout27.xml"/><Relationship Id="rId5" Type="http://schemas.openxmlformats.org/officeDocument/2006/relationships/tags" Target="../tags/tag119.xml"/><Relationship Id="rId4" Type="http://schemas.openxmlformats.org/officeDocument/2006/relationships/tags" Target="../tags/tag118.xml"/></Relationships>
</file>

<file path=ppt/slides/_rels/slide1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notesSlide" Target="../notesSlides/notesSlide13.xml"/><Relationship Id="rId4"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125.xml"/><Relationship Id="rId7" Type="http://schemas.openxmlformats.org/officeDocument/2006/relationships/notesSlide" Target="../notesSlides/notesSlide14.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31.xml"/><Relationship Id="rId5" Type="http://schemas.openxmlformats.org/officeDocument/2006/relationships/tags" Target="../tags/tag127.xml"/><Relationship Id="rId4" Type="http://schemas.openxmlformats.org/officeDocument/2006/relationships/tags" Target="../tags/tag126.xml"/></Relationships>
</file>

<file path=ppt/slides/_rels/slide17.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slideLayout" Target="../slideLayouts/slideLayout33.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tags" Target="../tags/tag139.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10" Type="http://schemas.openxmlformats.org/officeDocument/2006/relationships/image" Target="../media/image34.jpeg"/><Relationship Id="rId4" Type="http://schemas.openxmlformats.org/officeDocument/2006/relationships/tags" Target="../tags/tag143.xml"/><Relationship Id="rId9"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tags" Target="../tags/tag158.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5" Type="http://schemas.openxmlformats.org/officeDocument/2006/relationships/tags" Target="../tags/tag151.xml"/><Relationship Id="rId15" Type="http://schemas.openxmlformats.org/officeDocument/2006/relationships/notesSlide" Target="../notesSlides/notesSlide17.xml"/><Relationship Id="rId10" Type="http://schemas.openxmlformats.org/officeDocument/2006/relationships/tags" Target="../tags/tag156.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62.xml"/><Relationship Id="rId7" Type="http://schemas.openxmlformats.org/officeDocument/2006/relationships/slideLayout" Target="../slideLayouts/slideLayout39.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slideLayout" Target="../slideLayouts/slideLayout41.xml"/><Relationship Id="rId3" Type="http://schemas.openxmlformats.org/officeDocument/2006/relationships/tags" Target="../tags/tag168.xml"/><Relationship Id="rId7" Type="http://schemas.openxmlformats.org/officeDocument/2006/relationships/tags" Target="../tags/tag172.xml"/><Relationship Id="rId12" Type="http://schemas.openxmlformats.org/officeDocument/2006/relationships/tags" Target="../tags/tag177.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5" Type="http://schemas.openxmlformats.org/officeDocument/2006/relationships/tags" Target="../tags/tag170.xml"/><Relationship Id="rId10" Type="http://schemas.openxmlformats.org/officeDocument/2006/relationships/tags" Target="../tags/tag175.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image" Target="../media/image36.png"/><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notesSlide" Target="../notesSlides/notesSlide2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slideLayout" Target="../slideLayouts/slideLayout43.xml"/><Relationship Id="rId5" Type="http://schemas.openxmlformats.org/officeDocument/2006/relationships/tags" Target="../tags/tag182.xml"/><Relationship Id="rId15" Type="http://schemas.openxmlformats.org/officeDocument/2006/relationships/image" Target="../media/image38.png"/><Relationship Id="rId10" Type="http://schemas.openxmlformats.org/officeDocument/2006/relationships/tags" Target="../tags/tag187.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image" Target="../media/image37.svg"/></Relationships>
</file>

<file path=ppt/slides/_rels/slide23.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tags" Target="../tags/tag200.xml"/><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tags" Target="../tags/tag199.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5" Type="http://schemas.openxmlformats.org/officeDocument/2006/relationships/tags" Target="../tags/tag192.xml"/><Relationship Id="rId15" Type="http://schemas.openxmlformats.org/officeDocument/2006/relationships/notesSlide" Target="../notesSlides/notesSlide21.xml"/><Relationship Id="rId10" Type="http://schemas.openxmlformats.org/officeDocument/2006/relationships/tags" Target="../tags/tag197.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tags" Target="../tags/tag213.xml"/><Relationship Id="rId18" Type="http://schemas.openxmlformats.org/officeDocument/2006/relationships/tags" Target="../tags/tag218.xml"/><Relationship Id="rId26" Type="http://schemas.openxmlformats.org/officeDocument/2006/relationships/slideLayout" Target="../slideLayouts/slideLayout47.xml"/><Relationship Id="rId3" Type="http://schemas.openxmlformats.org/officeDocument/2006/relationships/tags" Target="../tags/tag203.xml"/><Relationship Id="rId21" Type="http://schemas.openxmlformats.org/officeDocument/2006/relationships/tags" Target="../tags/tag221.xml"/><Relationship Id="rId7" Type="http://schemas.openxmlformats.org/officeDocument/2006/relationships/tags" Target="../tags/tag207.xml"/><Relationship Id="rId12" Type="http://schemas.openxmlformats.org/officeDocument/2006/relationships/tags" Target="../tags/tag212.xml"/><Relationship Id="rId17" Type="http://schemas.openxmlformats.org/officeDocument/2006/relationships/tags" Target="../tags/tag217.xml"/><Relationship Id="rId25" Type="http://schemas.openxmlformats.org/officeDocument/2006/relationships/tags" Target="../tags/tag225.xml"/><Relationship Id="rId2" Type="http://schemas.openxmlformats.org/officeDocument/2006/relationships/tags" Target="../tags/tag202.xml"/><Relationship Id="rId16" Type="http://schemas.openxmlformats.org/officeDocument/2006/relationships/tags" Target="../tags/tag216.xml"/><Relationship Id="rId20" Type="http://schemas.openxmlformats.org/officeDocument/2006/relationships/tags" Target="../tags/tag220.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24" Type="http://schemas.openxmlformats.org/officeDocument/2006/relationships/tags" Target="../tags/tag224.xml"/><Relationship Id="rId5" Type="http://schemas.openxmlformats.org/officeDocument/2006/relationships/tags" Target="../tags/tag205.xml"/><Relationship Id="rId15" Type="http://schemas.openxmlformats.org/officeDocument/2006/relationships/tags" Target="../tags/tag215.xml"/><Relationship Id="rId23" Type="http://schemas.openxmlformats.org/officeDocument/2006/relationships/tags" Target="../tags/tag223.xml"/><Relationship Id="rId28" Type="http://schemas.openxmlformats.org/officeDocument/2006/relationships/image" Target="../media/image39.jpeg"/><Relationship Id="rId10" Type="http://schemas.openxmlformats.org/officeDocument/2006/relationships/tags" Target="../tags/tag210.xml"/><Relationship Id="rId19" Type="http://schemas.openxmlformats.org/officeDocument/2006/relationships/tags" Target="../tags/tag219.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tags" Target="../tags/tag214.xml"/><Relationship Id="rId22" Type="http://schemas.openxmlformats.org/officeDocument/2006/relationships/tags" Target="../tags/tag222.xml"/><Relationship Id="rId27"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9"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tags" Target="../tags/tag235.xml"/><Relationship Id="rId7" Type="http://schemas.openxmlformats.org/officeDocument/2006/relationships/image" Target="../media/image40.jpeg"/><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slideLayout" Target="../slideLayouts/slideLayout16.xml"/><Relationship Id="rId5" Type="http://schemas.openxmlformats.org/officeDocument/2006/relationships/tags" Target="../tags/tag237.xml"/><Relationship Id="rId4" Type="http://schemas.openxmlformats.org/officeDocument/2006/relationships/tags" Target="../tags/tag236.xml"/><Relationship Id="rId9"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5.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slideLayout" Target="../slideLayouts/slideLayout4.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tags" Target="../tags/tag7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image" Target="../media/image26.jpeg"/><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77.xml"/><Relationship Id="rId7" Type="http://schemas.openxmlformats.org/officeDocument/2006/relationships/slideLayout" Target="../slideLayouts/slideLayout14.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83.xml"/><Relationship Id="rId7" Type="http://schemas.openxmlformats.org/officeDocument/2006/relationships/slideLayout" Target="../slideLayouts/slideLayout1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89.xml"/><Relationship Id="rId7" Type="http://schemas.openxmlformats.org/officeDocument/2006/relationships/slideLayout" Target="../slideLayouts/slideLayout10.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7.xml"/><Relationship Id="rId5" Type="http://schemas.openxmlformats.org/officeDocument/2006/relationships/slideLayout" Target="../slideLayouts/slideLayout19.xml"/><Relationship Id="rId4" Type="http://schemas.openxmlformats.org/officeDocument/2006/relationships/tags" Target="../tags/tag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副标题 4"/>
          <p:cNvSpPr txBox="1"/>
          <p:nvPr/>
        </p:nvSpPr>
        <p:spPr>
          <a:xfrm>
            <a:off x="675228" y="4360627"/>
            <a:ext cx="3600611" cy="338554"/>
          </a:xfrm>
          <a:prstGeom prst="roundRect">
            <a:avLst>
              <a:gd name="adj" fmla="val 0"/>
            </a:avLst>
          </a:prstGeom>
          <a:noFill/>
          <a:ln w="3175">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400" dirty="0">
                <a:solidFill>
                  <a:srgbClr val="DBDBDB"/>
                </a:solidFill>
                <a:latin typeface="Abadi" panose="020B0604020104020204" pitchFamily="34" charset="0"/>
                <a:ea typeface="思源黑体"/>
              </a:rPr>
              <a:t>服务生命科学，助力人类健康</a:t>
            </a:r>
          </a:p>
        </p:txBody>
      </p:sp>
      <p:sp>
        <p:nvSpPr>
          <p:cNvPr id="25" name="矩形 24"/>
          <p:cNvSpPr/>
          <p:nvPr/>
        </p:nvSpPr>
        <p:spPr>
          <a:xfrm>
            <a:off x="634313" y="3743313"/>
            <a:ext cx="8172803" cy="400110"/>
          </a:xfrm>
          <a:prstGeom prst="rect">
            <a:avLst/>
          </a:prstGeom>
          <a:noFill/>
        </p:spPr>
        <p:txBody>
          <a:bodyPr wrap="square">
            <a:spAutoFit/>
          </a:bodyPr>
          <a:lstStyle/>
          <a:p>
            <a:pPr marL="12700" marR="5080">
              <a:lnSpc>
                <a:spcPct val="100000"/>
              </a:lnSpc>
              <a:spcBef>
                <a:spcPts val="105"/>
              </a:spcBef>
            </a:pPr>
            <a:r>
              <a:rPr lang="zh-CN" altLang="en-US" sz="2000" spc="-5" dirty="0">
                <a:solidFill>
                  <a:schemeClr val="bg1"/>
                </a:solidFill>
                <a:latin typeface="微软雅黑" panose="020B0503020204020204" pitchFamily="34" charset="-122"/>
                <a:ea typeface="微软雅黑" panose="020B0503020204020204" pitchFamily="34" charset="-122"/>
                <a:cs typeface="Heiti SC"/>
              </a:rPr>
              <a:t>值得</a:t>
            </a:r>
            <a:r>
              <a:rPr lang="zh-CN" altLang="en-US" sz="2000" spc="-5" dirty="0">
                <a:solidFill>
                  <a:schemeClr val="bg1"/>
                </a:solidFill>
                <a:uFill>
                  <a:solidFill>
                    <a:srgbClr val="BEBEBE"/>
                  </a:solidFill>
                </a:uFill>
                <a:latin typeface="微软雅黑" panose="020B0503020204020204" pitchFamily="34" charset="-122"/>
                <a:ea typeface="微软雅黑" panose="020B0503020204020204" pitchFamily="34" charset="-122"/>
                <a:cs typeface="Heiti SC"/>
              </a:rPr>
              <a:t>信赖合作的第</a:t>
            </a:r>
            <a:r>
              <a:rPr lang="zh-CN" altLang="en-US" sz="2000" dirty="0">
                <a:solidFill>
                  <a:schemeClr val="bg1"/>
                </a:solidFill>
                <a:uFill>
                  <a:solidFill>
                    <a:srgbClr val="BEBEBE"/>
                  </a:solidFill>
                </a:uFill>
                <a:latin typeface="微软雅黑" panose="020B0503020204020204" pitchFamily="34" charset="-122"/>
                <a:ea typeface="微软雅黑" panose="020B0503020204020204" pitchFamily="34" charset="-122"/>
                <a:cs typeface="Heiti SC"/>
              </a:rPr>
              <a:t>三</a:t>
            </a:r>
            <a:r>
              <a:rPr lang="zh-CN" altLang="en-US" sz="2000" spc="-5" dirty="0">
                <a:solidFill>
                  <a:schemeClr val="bg1"/>
                </a:solidFill>
                <a:latin typeface="微软雅黑" panose="020B0503020204020204" pitchFamily="34" charset="-122"/>
                <a:ea typeface="微软雅黑" panose="020B0503020204020204" pitchFamily="34" charset="-122"/>
                <a:cs typeface="Heiti SC"/>
              </a:rPr>
              <a:t>方 </a:t>
            </a:r>
            <a:r>
              <a:rPr lang="en-US" altLang="zh-CN" sz="2000" spc="-5" dirty="0" err="1">
                <a:solidFill>
                  <a:schemeClr val="bg1"/>
                </a:solidFill>
                <a:latin typeface="微软雅黑" panose="020B0503020204020204" pitchFamily="34" charset="-122"/>
                <a:ea typeface="微软雅黑" panose="020B0503020204020204" pitchFamily="34" charset="-122"/>
              </a:rPr>
              <a:t>GxP</a:t>
            </a:r>
            <a:r>
              <a:rPr lang="en-US" altLang="zh-CN" sz="2000" spc="-5" dirty="0">
                <a:solidFill>
                  <a:schemeClr val="bg1"/>
                </a:solidFill>
                <a:latin typeface="微软雅黑" panose="020B0503020204020204" pitchFamily="34" charset="-122"/>
                <a:ea typeface="微软雅黑" panose="020B0503020204020204" pitchFamily="34" charset="-122"/>
              </a:rPr>
              <a:t> </a:t>
            </a:r>
            <a:r>
              <a:rPr lang="zh-CN" altLang="en-US" sz="2000" spc="-5" dirty="0">
                <a:solidFill>
                  <a:schemeClr val="bg1"/>
                </a:solidFill>
                <a:latin typeface="微软雅黑" panose="020B0503020204020204" pitchFamily="34" charset="-122"/>
                <a:ea typeface="微软雅黑" panose="020B0503020204020204" pitchFamily="34" charset="-122"/>
              </a:rPr>
              <a:t>合规性</a:t>
            </a:r>
            <a:r>
              <a:rPr lang="zh-CN" altLang="en-US" sz="2000" spc="-5" dirty="0">
                <a:solidFill>
                  <a:schemeClr val="bg1"/>
                </a:solidFill>
                <a:latin typeface="微软雅黑" panose="020B0503020204020204" pitchFamily="34" charset="-122"/>
                <a:ea typeface="微软雅黑" panose="020B0503020204020204" pitchFamily="34" charset="-122"/>
                <a:cs typeface="Heiti SC"/>
              </a:rPr>
              <a:t>服务机</a:t>
            </a:r>
            <a:r>
              <a:rPr lang="zh-CN" altLang="en-US" sz="2000" dirty="0">
                <a:solidFill>
                  <a:schemeClr val="bg1"/>
                </a:solidFill>
                <a:latin typeface="微软雅黑" panose="020B0503020204020204" pitchFamily="34" charset="-122"/>
                <a:ea typeface="微软雅黑" panose="020B0503020204020204" pitchFamily="34" charset="-122"/>
                <a:cs typeface="Heiti SC"/>
              </a:rPr>
              <a:t>构</a:t>
            </a:r>
          </a:p>
        </p:txBody>
      </p:sp>
      <p:sp>
        <p:nvSpPr>
          <p:cNvPr id="26" name="矩形 25"/>
          <p:cNvSpPr/>
          <p:nvPr/>
        </p:nvSpPr>
        <p:spPr>
          <a:xfrm>
            <a:off x="634313" y="2840679"/>
            <a:ext cx="8538563" cy="1323439"/>
          </a:xfrm>
          <a:prstGeom prst="rect">
            <a:avLst/>
          </a:prstGeom>
          <a:noFill/>
        </p:spPr>
        <p:txBody>
          <a:bodyPr wrap="square">
            <a:spAutoFit/>
          </a:bodyPr>
          <a:lstStyle/>
          <a:p>
            <a:pPr>
              <a:spcBef>
                <a:spcPct val="0"/>
              </a:spcBef>
            </a:pPr>
            <a:r>
              <a:rPr lang="zh-CN" altLang="en-US" sz="4000" b="1" spc="-5" dirty="0">
                <a:solidFill>
                  <a:schemeClr val="bg1"/>
                </a:solidFill>
                <a:effectLst>
                  <a:outerShdw blurRad="38100" dist="38100" dir="2700000" algn="tl">
                    <a:srgbClr val="000000">
                      <a:alpha val="43137"/>
                    </a:srgbClr>
                  </a:outerShdw>
                </a:effectLst>
                <a:latin typeface="Heiti SC"/>
                <a:cs typeface="Heiti SC"/>
              </a:rPr>
              <a:t>熙迈合规服务</a:t>
            </a:r>
            <a:r>
              <a:rPr lang="en-US" altLang="zh-CN" sz="4000" b="1" spc="-5" dirty="0">
                <a:solidFill>
                  <a:schemeClr val="bg1"/>
                </a:solidFill>
                <a:effectLst>
                  <a:outerShdw blurRad="38100" dist="38100" dir="2700000" algn="tl">
                    <a:srgbClr val="000000">
                      <a:alpha val="43137"/>
                    </a:srgbClr>
                  </a:outerShdw>
                </a:effectLst>
                <a:latin typeface="Heiti SC"/>
                <a:cs typeface="Heiti SC"/>
              </a:rPr>
              <a:t>-</a:t>
            </a:r>
            <a:r>
              <a:rPr lang="zh-CN" altLang="en-US" sz="4000" b="1" spc="-5" dirty="0">
                <a:solidFill>
                  <a:schemeClr val="bg1"/>
                </a:solidFill>
                <a:effectLst>
                  <a:outerShdw blurRad="38100" dist="38100" dir="2700000" algn="tl">
                    <a:srgbClr val="000000">
                      <a:alpha val="43137"/>
                    </a:srgbClr>
                  </a:outerShdw>
                </a:effectLst>
                <a:latin typeface="Heiti SC"/>
                <a:cs typeface="Heiti SC"/>
              </a:rPr>
              <a:t>设施、设备灭菌验证</a:t>
            </a:r>
            <a:endParaRPr lang="en-US" altLang="zh-CN" sz="4000" b="1" spc="-5" dirty="0">
              <a:solidFill>
                <a:schemeClr val="bg1"/>
              </a:solidFill>
              <a:effectLst>
                <a:outerShdw blurRad="38100" dist="38100" dir="2700000" algn="tl">
                  <a:srgbClr val="000000">
                    <a:alpha val="43137"/>
                  </a:srgbClr>
                </a:outerShdw>
              </a:effectLst>
              <a:latin typeface="Heiti SC"/>
              <a:cs typeface="Heiti SC"/>
            </a:endParaRPr>
          </a:p>
          <a:p>
            <a:pPr>
              <a:spcBef>
                <a:spcPct val="0"/>
              </a:spcBef>
            </a:pPr>
            <a:endParaRPr lang="zh-CN" altLang="en-US" sz="4000" b="1" dirty="0">
              <a:solidFill>
                <a:schemeClr val="bg1"/>
              </a:solidFill>
              <a:effectLst>
                <a:outerShdw blurRad="38100" dist="38100" dir="2700000" algn="tl">
                  <a:srgbClr val="000000">
                    <a:alpha val="43137"/>
                  </a:srgbClr>
                </a:outerShdw>
              </a:effectLst>
              <a:latin typeface="Heiti SC"/>
              <a:cs typeface="Heiti SC"/>
            </a:endParaRPr>
          </a:p>
        </p:txBody>
      </p:sp>
      <p:sp>
        <p:nvSpPr>
          <p:cNvPr id="5" name="矩形 4"/>
          <p:cNvSpPr/>
          <p:nvPr/>
        </p:nvSpPr>
        <p:spPr>
          <a:xfrm>
            <a:off x="675228" y="1743320"/>
            <a:ext cx="2056973" cy="1200329"/>
          </a:xfrm>
          <a:prstGeom prst="rect">
            <a:avLst/>
          </a:prstGeom>
        </p:spPr>
        <p:txBody>
          <a:bodyPr wrap="none">
            <a:spAutoFit/>
          </a:bodyPr>
          <a:lstStyle/>
          <a:p>
            <a:pPr lvl="0" defTabSz="457200"/>
            <a:r>
              <a:rPr lang="en-US" altLang="zh-CN" sz="7200" dirty="0">
                <a:solidFill>
                  <a:srgbClr val="4EC3E0"/>
                </a:solidFill>
                <a:latin typeface="思源黑体 CN Heavy" panose="020B0A00000000000000" charset="-122"/>
                <a:ea typeface="思源黑体"/>
              </a:rPr>
              <a:t>2023</a:t>
            </a:r>
            <a:endParaRPr lang="zh-CN" altLang="en-US" sz="7200" dirty="0">
              <a:solidFill>
                <a:srgbClr val="4EC3E0"/>
              </a:solidFill>
              <a:latin typeface="思源黑体 CN Heavy" panose="020B0A00000000000000" charset="-122"/>
              <a:ea typeface="思源黑体"/>
            </a:endParaRPr>
          </a:p>
        </p:txBody>
      </p:sp>
      <p:sp>
        <p:nvSpPr>
          <p:cNvPr id="2" name="文本框 1"/>
          <p:cNvSpPr txBox="1"/>
          <p:nvPr/>
        </p:nvSpPr>
        <p:spPr>
          <a:xfrm>
            <a:off x="675005" y="4942840"/>
            <a:ext cx="4064000" cy="284480"/>
          </a:xfrm>
          <a:prstGeom prst="rect">
            <a:avLst/>
          </a:prstGeom>
          <a:noFill/>
        </p:spPr>
        <p:txBody>
          <a:bodyPr wrap="square" rtlCol="0">
            <a:spAutoFit/>
          </a:bodyPr>
          <a:lstStyle/>
          <a:p>
            <a:pPr algn="l">
              <a:lnSpc>
                <a:spcPct val="90000"/>
              </a:lnSpc>
              <a:spcBef>
                <a:spcPts val="1000"/>
              </a:spcBef>
              <a:buClrTx/>
              <a:buSzTx/>
              <a:buFont typeface="Arial" panose="020B0604020202020204" pitchFamily="34" charset="0"/>
            </a:pPr>
            <a:r>
              <a:rPr lang="zh-CN" altLang="en-US" sz="1400" dirty="0">
                <a:solidFill>
                  <a:srgbClr val="DBDBDB"/>
                </a:solidFill>
                <a:latin typeface="Abadi" panose="020B0604020104020204" pitchFamily="34" charset="0"/>
                <a:ea typeface="思源黑体"/>
                <a:sym typeface="+mn-ea"/>
              </a:rPr>
              <a:t>做有温度的服务！</a:t>
            </a:r>
            <a:endParaRPr lang="zh-CN" altLang="en-US" sz="1400" dirty="0">
              <a:solidFill>
                <a:srgbClr val="DBDBDB"/>
              </a:solidFill>
              <a:latin typeface="Abadi" panose="020B0604020104020204" pitchFamily="34" charset="0"/>
              <a:ea typeface="思源黑体"/>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p:nvPr>
            <p:custDataLst>
              <p:tags r:id="rId2"/>
            </p:custDataLst>
          </p:nvPr>
        </p:nvSpPr>
        <p:spPr>
          <a:xfrm>
            <a:off x="6648477" y="1336076"/>
            <a:ext cx="4186533" cy="4186534"/>
          </a:xfrm>
          <a:custGeom>
            <a:avLst/>
            <a:gdLst>
              <a:gd name="connsiteX0" fmla="*/ 2845096 w 5579717"/>
              <a:gd name="connsiteY0" fmla="*/ 0 h 5579718"/>
              <a:gd name="connsiteX1" fmla="*/ 5579717 w 5579717"/>
              <a:gd name="connsiteY1" fmla="*/ 2734621 h 5579718"/>
              <a:gd name="connsiteX2" fmla="*/ 2734620 w 5579717"/>
              <a:gd name="connsiteY2" fmla="*/ 5579718 h 5579718"/>
              <a:gd name="connsiteX3" fmla="*/ 0 w 5579717"/>
              <a:gd name="connsiteY3" fmla="*/ 2845097 h 5579718"/>
            </a:gdLst>
            <a:ahLst/>
            <a:cxnLst>
              <a:cxn ang="0">
                <a:pos x="connsiteX0" y="connsiteY0"/>
              </a:cxn>
              <a:cxn ang="0">
                <a:pos x="connsiteX1" y="connsiteY1"/>
              </a:cxn>
              <a:cxn ang="0">
                <a:pos x="connsiteX2" y="connsiteY2"/>
              </a:cxn>
              <a:cxn ang="0">
                <a:pos x="connsiteX3" y="connsiteY3"/>
              </a:cxn>
            </a:cxnLst>
            <a:rect l="l" t="t" r="r" b="b"/>
            <a:pathLst>
              <a:path w="5579717" h="5579718">
                <a:moveTo>
                  <a:pt x="2845096" y="0"/>
                </a:moveTo>
                <a:lnTo>
                  <a:pt x="5579717" y="2734621"/>
                </a:lnTo>
                <a:lnTo>
                  <a:pt x="2734620" y="5579718"/>
                </a:lnTo>
                <a:lnTo>
                  <a:pt x="0" y="2845097"/>
                </a:lnTo>
                <a:close/>
              </a:path>
            </a:pathLst>
          </a:custGeom>
          <a:noFill/>
          <a:ln w="635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Rectangle 5"/>
          <p:cNvSpPr/>
          <p:nvPr>
            <p:custDataLst>
              <p:tags r:id="rId3"/>
            </p:custDataLst>
          </p:nvPr>
        </p:nvSpPr>
        <p:spPr>
          <a:xfrm>
            <a:off x="7093301" y="1337371"/>
            <a:ext cx="4184408" cy="4184408"/>
          </a:xfrm>
          <a:custGeom>
            <a:avLst/>
            <a:gdLst>
              <a:gd name="connsiteX0" fmla="*/ 2843652 w 5576884"/>
              <a:gd name="connsiteY0" fmla="*/ 0 h 5576885"/>
              <a:gd name="connsiteX1" fmla="*/ 5576884 w 5576884"/>
              <a:gd name="connsiteY1" fmla="*/ 2733232 h 5576885"/>
              <a:gd name="connsiteX2" fmla="*/ 2733232 w 5576884"/>
              <a:gd name="connsiteY2" fmla="*/ 5576885 h 5576885"/>
              <a:gd name="connsiteX3" fmla="*/ 0 w 5576884"/>
              <a:gd name="connsiteY3" fmla="*/ 2843652 h 5576885"/>
            </a:gdLst>
            <a:ahLst/>
            <a:cxnLst>
              <a:cxn ang="0">
                <a:pos x="connsiteX0" y="connsiteY0"/>
              </a:cxn>
              <a:cxn ang="0">
                <a:pos x="connsiteX1" y="connsiteY1"/>
              </a:cxn>
              <a:cxn ang="0">
                <a:pos x="connsiteX2" y="connsiteY2"/>
              </a:cxn>
              <a:cxn ang="0">
                <a:pos x="connsiteX3" y="connsiteY3"/>
              </a:cxn>
            </a:cxnLst>
            <a:rect l="l" t="t" r="r" b="b"/>
            <a:pathLst>
              <a:path w="5576884" h="5576885">
                <a:moveTo>
                  <a:pt x="2843652" y="0"/>
                </a:moveTo>
                <a:lnTo>
                  <a:pt x="5576884" y="2733232"/>
                </a:lnTo>
                <a:lnTo>
                  <a:pt x="2733232" y="5576885"/>
                </a:lnTo>
                <a:lnTo>
                  <a:pt x="0" y="2843652"/>
                </a:lnTo>
                <a:close/>
              </a:path>
            </a:pathLst>
          </a:custGeom>
          <a:solidFill>
            <a:schemeClr val="accent1"/>
          </a:solidFill>
          <a:ln w="635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50" name="图片 49" descr="/data/cache/5c82853f392c0c54933b31141cd8c1ab.jpg5c82853f392c0c54933b31141cd8c1ab"/>
          <p:cNvPicPr>
            <a:picLocks noChangeAspect="1"/>
          </p:cNvPicPr>
          <p:nvPr>
            <p:custDataLst>
              <p:tags r:id="rId4"/>
            </p:custDataLst>
          </p:nvPr>
        </p:nvPicPr>
        <p:blipFill>
          <a:blip r:embed="rId8"/>
          <a:srcRect l="23739" r="23739"/>
          <a:stretch>
            <a:fillRect/>
          </a:stretch>
        </p:blipFill>
        <p:spPr>
          <a:xfrm>
            <a:off x="7091904" y="1431997"/>
            <a:ext cx="4001575" cy="3980791"/>
          </a:xfrm>
          <a:custGeom>
            <a:avLst/>
            <a:gdLst>
              <a:gd name="connsiteX0" fmla="*/ 2719402 w 5333209"/>
              <a:gd name="connsiteY0" fmla="*/ 0 h 5305508"/>
              <a:gd name="connsiteX1" fmla="*/ 5333209 w 5333209"/>
              <a:gd name="connsiteY1" fmla="*/ 2613807 h 5305508"/>
              <a:gd name="connsiteX2" fmla="*/ 2641508 w 5333209"/>
              <a:gd name="connsiteY2" fmla="*/ 5305508 h 5305508"/>
              <a:gd name="connsiteX3" fmla="*/ 2586106 w 5333209"/>
              <a:gd name="connsiteY3" fmla="*/ 5305508 h 5305508"/>
              <a:gd name="connsiteX4" fmla="*/ 0 w 5333209"/>
              <a:gd name="connsiteY4" fmla="*/ 2719402 h 5305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209" h="5305508">
                <a:moveTo>
                  <a:pt x="2719402" y="0"/>
                </a:moveTo>
                <a:lnTo>
                  <a:pt x="5333209" y="2613807"/>
                </a:lnTo>
                <a:lnTo>
                  <a:pt x="2641508" y="5305508"/>
                </a:lnTo>
                <a:lnTo>
                  <a:pt x="2586106" y="5305508"/>
                </a:lnTo>
                <a:lnTo>
                  <a:pt x="0" y="2719402"/>
                </a:lnTo>
                <a:close/>
              </a:path>
            </a:pathLst>
          </a:custGeom>
        </p:spPr>
      </p:pic>
      <p:sp>
        <p:nvSpPr>
          <p:cNvPr id="11" name="Title 6"/>
          <p:cNvSpPr txBox="1"/>
          <p:nvPr>
            <p:custDataLst>
              <p:tags r:id="rId5"/>
            </p:custDataLst>
          </p:nvPr>
        </p:nvSpPr>
        <p:spPr>
          <a:xfrm>
            <a:off x="914360" y="1628566"/>
            <a:ext cx="5124450" cy="4581703"/>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zh-CN" altLang="en-US" sz="2100" b="1" spc="13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蒸汽灭菌设施、设备</a:t>
            </a:r>
          </a:p>
          <a:p>
            <a:pPr marL="368300" lvl="0" indent="-368300" algn="l" fontAlgn="ctr">
              <a:lnSpc>
                <a:spcPct val="120000"/>
              </a:lnSpc>
              <a:spcBef>
                <a:spcPts val="0"/>
              </a:spcBef>
              <a:spcAft>
                <a:spcPts val="800"/>
              </a:spcAft>
              <a:buSzPct val="100000"/>
              <a:buFont typeface="Wingdings" panose="05000000000000000000" charset="0"/>
              <a:buChar char="l"/>
            </a:pPr>
            <a:r>
              <a:rPr lang="zh-CN" altLang="en-US" sz="2100" b="1" spc="13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设施:</a:t>
            </a:r>
          </a:p>
          <a:p>
            <a:pPr lvl="0" indent="0" algn="l" fontAlgn="ctr">
              <a:lnSpc>
                <a:spcPct val="120000"/>
              </a:lnSpc>
              <a:spcBef>
                <a:spcPts val="0"/>
              </a:spcBef>
              <a:spcAft>
                <a:spcPts val="800"/>
              </a:spcAft>
              <a:buSzPct val="100000"/>
              <a:buFont typeface="Wingdings" panose="05000000000000000000" charset="0"/>
            </a:pPr>
            <a:r>
              <a:rPr altLang="zh-CN" sz="2100" spc="13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00" spc="13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管道、发酵罐系统、配液罐系统、污水处理罐系统等。</a:t>
            </a:r>
          </a:p>
          <a:p>
            <a:pPr marL="368300" lvl="0" indent="-368300" algn="l" fontAlgn="ctr">
              <a:lnSpc>
                <a:spcPct val="120000"/>
              </a:lnSpc>
              <a:spcBef>
                <a:spcPts val="0"/>
              </a:spcBef>
              <a:spcAft>
                <a:spcPts val="800"/>
              </a:spcAft>
              <a:buSzPct val="100000"/>
              <a:buFont typeface="Wingdings" panose="05000000000000000000" charset="0"/>
              <a:buChar char="l"/>
            </a:pPr>
            <a:r>
              <a:rPr lang="zh-CN" altLang="en-US" sz="2100" b="1" spc="13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设备</a:t>
            </a:r>
            <a:r>
              <a:rPr lang="zh-CN" altLang="en-US" sz="2100" spc="13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a:t>
            </a:r>
          </a:p>
          <a:p>
            <a:pPr lvl="0" indent="0" algn="l" fontAlgn="ctr">
              <a:lnSpc>
                <a:spcPct val="120000"/>
              </a:lnSpc>
              <a:spcBef>
                <a:spcPts val="0"/>
              </a:spcBef>
              <a:spcAft>
                <a:spcPts val="800"/>
              </a:spcAft>
              <a:buSzPct val="100000"/>
              <a:buFont typeface="Wingdings" panose="05000000000000000000" charset="0"/>
            </a:pPr>
            <a:r>
              <a:rPr altLang="zh-CN" sz="2100" spc="13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00" spc="13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下排/重力置换式蒸汽灭菌柜、脉动真空灭菌柜、过热水灭菌柜、SAM混合汽-气灭菌柜。</a:t>
            </a:r>
          </a:p>
        </p:txBody>
      </p:sp>
      <p:sp>
        <p:nvSpPr>
          <p:cNvPr id="7" name="文本框 6">
            <a:extLst>
              <a:ext uri="{FF2B5EF4-FFF2-40B4-BE49-F238E27FC236}">
                <a16:creationId xmlns:a16="http://schemas.microsoft.com/office/drawing/2014/main" id="{1AFBF613-DCDC-BC4A-8250-8980AAC9CBC4}"/>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湿热灭菌</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2"/>
            </p:custDataLst>
          </p:nvPr>
        </p:nvSpPr>
        <p:spPr>
          <a:xfrm>
            <a:off x="609556" y="1524012"/>
            <a:ext cx="10972888" cy="4724438"/>
          </a:xfrm>
          <a:prstGeom prst="rect">
            <a:avLst/>
          </a:prstGeom>
          <a:solidFill>
            <a:schemeClr val="lt1"/>
          </a:solidFill>
          <a:ln>
            <a:noFill/>
          </a:ln>
          <a:effectLst>
            <a:outerShdw blurRad="1524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6" name="Title 6"/>
          <p:cNvSpPr txBox="1"/>
          <p:nvPr>
            <p:custDataLst>
              <p:tags r:id="rId3"/>
            </p:custDataLst>
          </p:nvPr>
        </p:nvSpPr>
        <p:spPr>
          <a:xfrm>
            <a:off x="914359" y="1828815"/>
            <a:ext cx="10363276" cy="41148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zh-CN" altLang="en-US" sz="2400" spc="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蒸汽灭菌设施、设备测试项目</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800" b="1" spc="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设施:</a:t>
            </a:r>
          </a:p>
          <a:p>
            <a:pPr lvl="0" indent="0" algn="l" fontAlgn="ctr">
              <a:lnSpc>
                <a:spcPct val="120000"/>
              </a:lnSpc>
              <a:spcBef>
                <a:spcPts val="0"/>
              </a:spcBef>
              <a:spcAft>
                <a:spcPts val="800"/>
              </a:spcAft>
              <a:buSzPct val="100000"/>
              <a:buFont typeface="Wingdings" panose="05000000000000000000" charset="0"/>
            </a:pPr>
            <a:r>
              <a:rPr lang="en-US" altLang="zh-CN" sz="1600" spc="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IQ-检查设计相关文件，检查随机文件，检查部件材质，检查焊接情况，检查安装情况，检查仪器仪表校准情况，检查公用工程的连接情况。 OQ-检查各部件功能，检查软件控制功能，运行程序，PQ-保压测试，保温测试，管道SIP测试，保温测试，罐体空消测试和实消测试，生物指示剂挑战等测试。</a:t>
            </a:r>
          </a:p>
          <a:p>
            <a:pPr lvl="0" indent="0" algn="l" fontAlgn="ctr">
              <a:lnSpc>
                <a:spcPct val="120000"/>
              </a:lnSpc>
              <a:spcBef>
                <a:spcPts val="0"/>
              </a:spcBef>
              <a:spcAft>
                <a:spcPts val="800"/>
              </a:spcAft>
              <a:buSzPct val="100000"/>
              <a:buFont typeface="Wingdings" panose="05000000000000000000" charset="0"/>
            </a:pPr>
            <a:endParaRPr lang="zh-CN" altLang="en-US" sz="1600" spc="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304800" lvl="0" indent="-304800" algn="l" fontAlgn="ctr">
              <a:lnSpc>
                <a:spcPct val="120000"/>
              </a:lnSpc>
              <a:spcBef>
                <a:spcPts val="0"/>
              </a:spcBef>
              <a:spcAft>
                <a:spcPts val="800"/>
              </a:spcAft>
              <a:buClrTx/>
              <a:buSzTx/>
              <a:buFont typeface="Wingdings" panose="05000000000000000000" charset="0"/>
              <a:buChar char="l"/>
            </a:pPr>
            <a:r>
              <a:rPr lang="zh-CN" altLang="en-US" sz="1800" b="1" spc="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设备：</a:t>
            </a:r>
          </a:p>
          <a:p>
            <a:pPr lvl="0" indent="0" algn="l" fontAlgn="ctr">
              <a:lnSpc>
                <a:spcPct val="120000"/>
              </a:lnSpc>
              <a:spcBef>
                <a:spcPts val="0"/>
              </a:spcBef>
              <a:spcAft>
                <a:spcPts val="800"/>
              </a:spcAft>
              <a:buSzPct val="100000"/>
              <a:buFont typeface="Wingdings" panose="05000000000000000000" charset="0"/>
            </a:pPr>
            <a:r>
              <a:rPr lang="en-US" altLang="zh-CN" sz="1600" spc="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IQ-检查随机文件，检查部件材质，检查焊接情况，检查安装情况，检查仪器仪表校准情况，检查公用工程的连接情况。 OQ-检查各部件功能，检查软件控制功能，进行断电恢复测试，进行设备时钟准确性测试，运行程序， PQ-进行BD测试（脉动真空灭菌程序），VT测试（脉动真空灭菌程序）空载热分布测试，负载热分布测试，负载热穿透测试，生物指示剂挑战等测试等。</a:t>
            </a:r>
          </a:p>
        </p:txBody>
      </p:sp>
      <p:sp>
        <p:nvSpPr>
          <p:cNvPr id="14" name="矩形 13"/>
          <p:cNvSpPr/>
          <p:nvPr>
            <p:custDataLst>
              <p:tags r:id="rId4"/>
            </p:custDataLst>
          </p:nvPr>
        </p:nvSpPr>
        <p:spPr>
          <a:xfrm>
            <a:off x="609605" y="609600"/>
            <a:ext cx="152401" cy="609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7CC6C31C-D751-5F4B-B877-50D8AB282BA8}"/>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湿热灭菌</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2"/>
            </p:custDataLst>
          </p:nvPr>
        </p:nvSpPr>
        <p:spPr>
          <a:xfrm>
            <a:off x="0" y="2133617"/>
            <a:ext cx="12192098" cy="3505228"/>
          </a:xfrm>
          <a:prstGeom prst="rect">
            <a:avLst/>
          </a:prstGeom>
          <a:solidFill>
            <a:schemeClr val="lt2"/>
          </a:solidFill>
          <a:ln>
            <a:noFill/>
          </a:ln>
          <a:effectLst>
            <a:outerShdw blurRad="88900" dist="469900" sx="103000" sy="103000" algn="ctr" rotWithShape="0">
              <a:srgbClr val="BEBEBE">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3" name="Title 6"/>
          <p:cNvSpPr txBox="1"/>
          <p:nvPr>
            <p:custDataLst>
              <p:tags r:id="rId3"/>
            </p:custDataLst>
          </p:nvPr>
        </p:nvSpPr>
        <p:spPr>
          <a:xfrm>
            <a:off x="1066766" y="2429147"/>
            <a:ext cx="3200425" cy="290497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zh-CN" altLang="en-US" sz="2200" spc="1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干热灭菌设施、设备</a:t>
            </a:r>
          </a:p>
          <a:p>
            <a:pPr marL="381000" lvl="0" indent="-381000" algn="l" fontAlgn="ctr">
              <a:lnSpc>
                <a:spcPct val="120000"/>
              </a:lnSpc>
              <a:spcBef>
                <a:spcPts val="0"/>
              </a:spcBef>
              <a:spcAft>
                <a:spcPts val="800"/>
              </a:spcAft>
              <a:buSzPct val="100000"/>
              <a:buFont typeface="Wingdings" panose="05000000000000000000" charset="0"/>
              <a:buChar char="l"/>
            </a:pPr>
            <a:r>
              <a:rPr lang="zh-CN" altLang="en-US" sz="2200" spc="1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设施:</a:t>
            </a:r>
          </a:p>
          <a:p>
            <a:pPr lvl="0" indent="0" algn="l" fontAlgn="ctr">
              <a:lnSpc>
                <a:spcPct val="120000"/>
              </a:lnSpc>
              <a:spcBef>
                <a:spcPts val="0"/>
              </a:spcBef>
              <a:spcAft>
                <a:spcPts val="800"/>
              </a:spcAft>
              <a:buSzPct val="100000"/>
              <a:buFont typeface="Wingdings" panose="05000000000000000000" charset="0"/>
            </a:pPr>
            <a:r>
              <a:rPr altLang="zh-CN" sz="2200" spc="1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200" spc="1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隧道烘箱。</a:t>
            </a:r>
          </a:p>
          <a:p>
            <a:pPr marL="381000" lvl="0" indent="-381000" algn="l" fontAlgn="ctr">
              <a:lnSpc>
                <a:spcPct val="120000"/>
              </a:lnSpc>
              <a:spcBef>
                <a:spcPts val="0"/>
              </a:spcBef>
              <a:spcAft>
                <a:spcPts val="800"/>
              </a:spcAft>
              <a:buSzPct val="100000"/>
              <a:buFont typeface="Wingdings" panose="05000000000000000000" charset="0"/>
              <a:buChar char="l"/>
            </a:pPr>
            <a:r>
              <a:rPr lang="zh-CN" altLang="en-US" sz="2200" spc="1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设备：</a:t>
            </a:r>
          </a:p>
          <a:p>
            <a:pPr lvl="0" indent="0" algn="l" fontAlgn="ctr">
              <a:lnSpc>
                <a:spcPct val="120000"/>
              </a:lnSpc>
              <a:spcBef>
                <a:spcPts val="0"/>
              </a:spcBef>
              <a:spcAft>
                <a:spcPts val="800"/>
              </a:spcAft>
              <a:buSzPct val="100000"/>
              <a:buFont typeface="Wingdings" panose="05000000000000000000" charset="0"/>
            </a:pPr>
            <a:r>
              <a:rPr altLang="zh-CN" sz="2200" spc="1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200" spc="1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烘箱，干热灭菌器。</a:t>
            </a:r>
          </a:p>
        </p:txBody>
      </p:sp>
      <p:pic>
        <p:nvPicPr>
          <p:cNvPr id="14" name="图片 13"/>
          <p:cNvPicPr>
            <a:picLocks noChangeAspect="1"/>
          </p:cNvPicPr>
          <p:nvPr>
            <p:custDataLst>
              <p:tags r:id="rId4"/>
            </p:custDataLst>
          </p:nvPr>
        </p:nvPicPr>
        <p:blipFill rotWithShape="1">
          <a:blip r:embed="rId7"/>
          <a:srcRect t="30267" b="30267"/>
          <a:stretch>
            <a:fillRect/>
          </a:stretch>
        </p:blipFill>
        <p:spPr>
          <a:xfrm>
            <a:off x="4876796" y="2429136"/>
            <a:ext cx="6248438" cy="2904973"/>
          </a:xfrm>
          <a:custGeom>
            <a:avLst/>
            <a:gdLst/>
            <a:ahLst/>
            <a:cxnLst>
              <a:cxn ang="3">
                <a:pos x="hc" y="t"/>
              </a:cxn>
              <a:cxn ang="cd2">
                <a:pos x="l" y="vc"/>
              </a:cxn>
              <a:cxn ang="cd4">
                <a:pos x="hc" y="b"/>
              </a:cxn>
              <a:cxn ang="0">
                <a:pos x="r" y="vc"/>
              </a:cxn>
            </a:cxnLst>
            <a:rect l="l" t="t" r="r" b="b"/>
            <a:pathLst>
              <a:path w="9840" h="3960">
                <a:moveTo>
                  <a:pt x="0" y="0"/>
                </a:moveTo>
                <a:lnTo>
                  <a:pt x="9840" y="0"/>
                </a:lnTo>
                <a:lnTo>
                  <a:pt x="9840" y="3960"/>
                </a:lnTo>
                <a:lnTo>
                  <a:pt x="0" y="3960"/>
                </a:lnTo>
                <a:lnTo>
                  <a:pt x="0" y="0"/>
                </a:lnTo>
                <a:close/>
              </a:path>
            </a:pathLst>
          </a:custGeom>
        </p:spPr>
      </p:pic>
      <p:sp>
        <p:nvSpPr>
          <p:cNvPr id="6" name="文本框 5">
            <a:extLst>
              <a:ext uri="{FF2B5EF4-FFF2-40B4-BE49-F238E27FC236}">
                <a16:creationId xmlns:a16="http://schemas.microsoft.com/office/drawing/2014/main" id="{1DA641FF-0B55-804B-8EF1-A8020BE090D9}"/>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干热灭菌</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2"/>
            </p:custDataLst>
          </p:nvPr>
        </p:nvSpPr>
        <p:spPr>
          <a:xfrm>
            <a:off x="609556" y="1524012"/>
            <a:ext cx="10972888" cy="4724438"/>
          </a:xfrm>
          <a:prstGeom prst="rect">
            <a:avLst/>
          </a:prstGeom>
          <a:solidFill>
            <a:schemeClr val="lt1"/>
          </a:solidFill>
          <a:ln>
            <a:noFill/>
          </a:ln>
          <a:effectLst>
            <a:outerShdw blurRad="1524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6" name="Title 6"/>
          <p:cNvSpPr txBox="1"/>
          <p:nvPr>
            <p:custDataLst>
              <p:tags r:id="rId3"/>
            </p:custDataLst>
          </p:nvPr>
        </p:nvSpPr>
        <p:spPr>
          <a:xfrm>
            <a:off x="914994" y="1828815"/>
            <a:ext cx="10362641" cy="530225"/>
          </a:xfrm>
          <a:prstGeom prst="rect">
            <a:avLst/>
          </a:prstGeom>
          <a:noFill/>
          <a:ln w="3175">
            <a:noFill/>
            <a:prstDash val="dash"/>
          </a:ln>
        </p:spPr>
        <p:txBody>
          <a:bodyPr wrap="square" lIns="63500" tIns="25400" rIns="63500" bIns="25400" anchor="b" anchorCtr="0">
            <a:normAutofit fontScale="975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0"/>
              </a:spcBef>
              <a:spcAft>
                <a:spcPts val="0"/>
              </a:spcAft>
              <a:buSzPct val="100000"/>
              <a:buFontTx/>
              <a:buNone/>
            </a:pPr>
            <a:r>
              <a:rPr lang="zh-CN" altLang="en-US" sz="3100" spc="6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干热灭菌设施、设备测试项目</a:t>
            </a:r>
            <a:endParaRPr kumimoji="0" lang="zh-CN" altLang="en-US" sz="3100" b="1" i="0" spc="230" noProof="0" dirty="0">
              <a:ln w="3175">
                <a:noFill/>
                <a:prstDash val="dash"/>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Title 6"/>
          <p:cNvSpPr txBox="1"/>
          <p:nvPr>
            <p:custDataLst>
              <p:tags r:id="rId4"/>
            </p:custDataLst>
          </p:nvPr>
        </p:nvSpPr>
        <p:spPr>
          <a:xfrm>
            <a:off x="914359" y="2429525"/>
            <a:ext cx="10362622" cy="351411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800" b="1"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设施:</a:t>
            </a:r>
          </a:p>
          <a:p>
            <a:pPr lvl="0" indent="0" algn="l" fontAlgn="ctr">
              <a:lnSpc>
                <a:spcPct val="120000"/>
              </a:lnSpc>
              <a:spcBef>
                <a:spcPts val="0"/>
              </a:spcBef>
              <a:spcAft>
                <a:spcPts val="800"/>
              </a:spcAft>
              <a:buSzPct val="100000"/>
              <a:buFont typeface="Wingdings" panose="05000000000000000000" charset="0"/>
            </a:pPr>
            <a:r>
              <a:rPr lang="en-US" altLang="zh-CN" sz="1400"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IQ-检查设计相关文件，检查随机文件，检查部件材质，检查焊接情况，检查安装情况，检查仪器仪表校准情况，检查公用工程的连接情况。 OQ-检查各部件功能，检查软件控制功能，进行断电恢复测试，运行程序，PQ-风速，高效过滤器完整性，洁净度，空载热分布测试，负载热分布测试，负载热穿透测试，内毒素挑战等测试。</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800" b="1" spc="6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设备</a:t>
            </a:r>
            <a:r>
              <a:rPr lang="zh-CN" altLang="en-US" sz="1800" b="1"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a:t>
            </a:r>
          </a:p>
          <a:p>
            <a:pPr lvl="0" indent="0" algn="l" fontAlgn="ctr">
              <a:lnSpc>
                <a:spcPct val="120000"/>
              </a:lnSpc>
              <a:spcBef>
                <a:spcPts val="0"/>
              </a:spcBef>
              <a:spcAft>
                <a:spcPts val="800"/>
              </a:spcAft>
              <a:buSzPct val="100000"/>
              <a:buFont typeface="Wingdings" panose="05000000000000000000" charset="0"/>
            </a:pPr>
            <a:r>
              <a:rPr lang="en-US" altLang="zh-CN" sz="1400"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IQ-检查随机文件，检查部件材质，检查焊接情况，检查安装情况，检查仪器仪表校准情况，检查公用工程的连接情况。 OQ-检查各部件功能，检查软件控制功能，进行断电恢复测试，进行设备时钟准确性测试，运行程序， PQ-风速，高效过滤器完整性，洁净度，空载热分布测试，负载热分布测试，负载热穿透测试，生物指示剂挑战或内毒素挑战等测试。</a:t>
            </a:r>
          </a:p>
        </p:txBody>
      </p:sp>
      <p:sp>
        <p:nvSpPr>
          <p:cNvPr id="14" name="矩形 13"/>
          <p:cNvSpPr/>
          <p:nvPr>
            <p:custDataLst>
              <p:tags r:id="rId5"/>
            </p:custDataLst>
          </p:nvPr>
        </p:nvSpPr>
        <p:spPr>
          <a:xfrm>
            <a:off x="609605" y="609600"/>
            <a:ext cx="152401" cy="609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DFB8EF43-E0C0-6042-A917-207FAE2672B1}"/>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干热灭菌</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14"/>
          <p:cNvSpPr/>
          <p:nvPr>
            <p:custDataLst>
              <p:tags r:id="rId2"/>
            </p:custDataLst>
          </p:nvPr>
        </p:nvSpPr>
        <p:spPr>
          <a:xfrm>
            <a:off x="831571" y="1234978"/>
            <a:ext cx="4749394" cy="4749393"/>
          </a:xfrm>
          <a:custGeom>
            <a:avLst/>
            <a:gdLst>
              <a:gd name="connsiteX0" fmla="*/ 1157982 w 2950657"/>
              <a:gd name="connsiteY0" fmla="*/ 466 h 2950657"/>
              <a:gd name="connsiteX1" fmla="*/ 1341339 w 2950657"/>
              <a:gd name="connsiteY1" fmla="*/ 25069 h 2950657"/>
              <a:gd name="connsiteX2" fmla="*/ 2248761 w 2950657"/>
              <a:gd name="connsiteY2" fmla="*/ 241226 h 2950657"/>
              <a:gd name="connsiteX3" fmla="*/ 2925590 w 2950657"/>
              <a:gd name="connsiteY3" fmla="*/ 1341341 h 2950657"/>
              <a:gd name="connsiteX4" fmla="*/ 2709432 w 2950657"/>
              <a:gd name="connsiteY4" fmla="*/ 2248762 h 2950657"/>
              <a:gd name="connsiteX5" fmla="*/ 1609318 w 2950657"/>
              <a:gd name="connsiteY5" fmla="*/ 2925590 h 2950657"/>
              <a:gd name="connsiteX6" fmla="*/ 701896 w 2950657"/>
              <a:gd name="connsiteY6" fmla="*/ 2709433 h 2950657"/>
              <a:gd name="connsiteX7" fmla="*/ 25068 w 2950657"/>
              <a:gd name="connsiteY7" fmla="*/ 1609319 h 2950657"/>
              <a:gd name="connsiteX8" fmla="*/ 241225 w 2950657"/>
              <a:gd name="connsiteY8" fmla="*/ 701897 h 2950657"/>
              <a:gd name="connsiteX9" fmla="*/ 1157982 w 2950657"/>
              <a:gd name="connsiteY9" fmla="*/ 466 h 295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0657" h="2950657">
                <a:moveTo>
                  <a:pt x="1157982" y="466"/>
                </a:moveTo>
                <a:cubicBezTo>
                  <a:pt x="1218638" y="2409"/>
                  <a:pt x="1280003" y="10458"/>
                  <a:pt x="1341339" y="25069"/>
                </a:cubicBezTo>
                <a:lnTo>
                  <a:pt x="2248761" y="241226"/>
                </a:lnTo>
                <a:cubicBezTo>
                  <a:pt x="2739450" y="358114"/>
                  <a:pt x="3042477" y="850651"/>
                  <a:pt x="2925590" y="1341341"/>
                </a:cubicBezTo>
                <a:lnTo>
                  <a:pt x="2709432" y="2248762"/>
                </a:lnTo>
                <a:cubicBezTo>
                  <a:pt x="2592545" y="2739451"/>
                  <a:pt x="2100007" y="3042477"/>
                  <a:pt x="1609318" y="2925590"/>
                </a:cubicBezTo>
                <a:lnTo>
                  <a:pt x="701896" y="2709433"/>
                </a:lnTo>
                <a:cubicBezTo>
                  <a:pt x="211207" y="2592545"/>
                  <a:pt x="-91818" y="2100008"/>
                  <a:pt x="25068" y="1609319"/>
                </a:cubicBezTo>
                <a:lnTo>
                  <a:pt x="241225" y="701897"/>
                </a:lnTo>
                <a:cubicBezTo>
                  <a:pt x="343502" y="272544"/>
                  <a:pt x="733386" y="-13129"/>
                  <a:pt x="1157982" y="46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Rounded Rectangle 10"/>
          <p:cNvSpPr/>
          <p:nvPr>
            <p:custDataLst>
              <p:tags r:id="rId3"/>
            </p:custDataLst>
          </p:nvPr>
        </p:nvSpPr>
        <p:spPr>
          <a:xfrm>
            <a:off x="832133" y="1053937"/>
            <a:ext cx="4785101" cy="4785099"/>
          </a:xfrm>
          <a:custGeom>
            <a:avLst/>
            <a:gdLst>
              <a:gd name="connsiteX0" fmla="*/ 1845423 w 2972841"/>
              <a:gd name="connsiteY0" fmla="*/ 549 h 2972840"/>
              <a:gd name="connsiteX1" fmla="*/ 2694402 w 2972841"/>
              <a:gd name="connsiteY1" fmla="*/ 672793 h 2972840"/>
              <a:gd name="connsiteX2" fmla="*/ 2940306 w 2972841"/>
              <a:gd name="connsiteY2" fmla="*/ 1572609 h 2972840"/>
              <a:gd name="connsiteX3" fmla="*/ 2300049 w 2972841"/>
              <a:gd name="connsiteY3" fmla="*/ 2694402 h 2972840"/>
              <a:gd name="connsiteX4" fmla="*/ 1400232 w 2972841"/>
              <a:gd name="connsiteY4" fmla="*/ 2940305 h 2972840"/>
              <a:gd name="connsiteX5" fmla="*/ 278440 w 2972841"/>
              <a:gd name="connsiteY5" fmla="*/ 2300049 h 2972840"/>
              <a:gd name="connsiteX6" fmla="*/ 32536 w 2972841"/>
              <a:gd name="connsiteY6" fmla="*/ 1400233 h 2972840"/>
              <a:gd name="connsiteX7" fmla="*/ 672792 w 2972841"/>
              <a:gd name="connsiteY7" fmla="*/ 278440 h 2972840"/>
              <a:gd name="connsiteX8" fmla="*/ 1572609 w 2972841"/>
              <a:gd name="connsiteY8" fmla="*/ 32536 h 2972840"/>
              <a:gd name="connsiteX9" fmla="*/ 1845423 w 2972841"/>
              <a:gd name="connsiteY9" fmla="*/ 549 h 29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2841" h="2972840">
                <a:moveTo>
                  <a:pt x="1845423" y="549"/>
                </a:moveTo>
                <a:cubicBezTo>
                  <a:pt x="2234545" y="14087"/>
                  <a:pt x="2586362" y="277450"/>
                  <a:pt x="2694402" y="672793"/>
                </a:cubicBezTo>
                <a:lnTo>
                  <a:pt x="2940306" y="1572609"/>
                </a:lnTo>
                <a:cubicBezTo>
                  <a:pt x="3073277" y="2059186"/>
                  <a:pt x="2786625" y="2561430"/>
                  <a:pt x="2300049" y="2694402"/>
                </a:cubicBezTo>
                <a:lnTo>
                  <a:pt x="1400232" y="2940305"/>
                </a:lnTo>
                <a:cubicBezTo>
                  <a:pt x="913655" y="3073277"/>
                  <a:pt x="411412" y="2786625"/>
                  <a:pt x="278440" y="2300049"/>
                </a:cubicBezTo>
                <a:lnTo>
                  <a:pt x="32536" y="1400233"/>
                </a:lnTo>
                <a:cubicBezTo>
                  <a:pt x="-100436" y="913655"/>
                  <a:pt x="186217" y="411413"/>
                  <a:pt x="672792" y="278440"/>
                </a:cubicBezTo>
                <a:lnTo>
                  <a:pt x="1572609" y="32536"/>
                </a:lnTo>
                <a:cubicBezTo>
                  <a:pt x="1663842" y="7604"/>
                  <a:pt x="1755626" y="-2576"/>
                  <a:pt x="1845423" y="549"/>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50" name="图片 49" descr="/data/cache/3969d39d0844041be221c522eecf68a7.jpg3969d39d0844041be221c522eecf68a7"/>
          <p:cNvPicPr>
            <a:picLocks noChangeAspect="1"/>
          </p:cNvPicPr>
          <p:nvPr>
            <p:custDataLst>
              <p:tags r:id="rId4"/>
            </p:custDataLst>
          </p:nvPr>
        </p:nvPicPr>
        <p:blipFill>
          <a:blip r:embed="rId8"/>
          <a:srcRect l="23875" r="23875"/>
          <a:stretch>
            <a:fillRect/>
          </a:stretch>
        </p:blipFill>
        <p:spPr>
          <a:xfrm>
            <a:off x="1439182" y="1498419"/>
            <a:ext cx="3571001" cy="3570999"/>
          </a:xfrm>
          <a:custGeom>
            <a:avLst/>
            <a:gdLst>
              <a:gd name="connsiteX0" fmla="*/ 1630231 w 3260462"/>
              <a:gd name="connsiteY0" fmla="*/ 0 h 3260460"/>
              <a:gd name="connsiteX1" fmla="*/ 3260462 w 3260462"/>
              <a:gd name="connsiteY1" fmla="*/ 1630231 h 3260460"/>
              <a:gd name="connsiteX2" fmla="*/ 1796913 w 3260462"/>
              <a:gd name="connsiteY2" fmla="*/ 3252046 h 3260460"/>
              <a:gd name="connsiteX3" fmla="*/ 1630271 w 3260462"/>
              <a:gd name="connsiteY3" fmla="*/ 3260460 h 3260460"/>
              <a:gd name="connsiteX4" fmla="*/ 1630191 w 3260462"/>
              <a:gd name="connsiteY4" fmla="*/ 3260460 h 3260460"/>
              <a:gd name="connsiteX5" fmla="*/ 1463549 w 3260462"/>
              <a:gd name="connsiteY5" fmla="*/ 3252046 h 3260460"/>
              <a:gd name="connsiteX6" fmla="*/ 0 w 3260462"/>
              <a:gd name="connsiteY6" fmla="*/ 1630231 h 3260460"/>
              <a:gd name="connsiteX7" fmla="*/ 1630231 w 3260462"/>
              <a:gd name="connsiteY7" fmla="*/ 0 h 326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0462" h="3260460">
                <a:moveTo>
                  <a:pt x="1630231" y="0"/>
                </a:moveTo>
                <a:cubicBezTo>
                  <a:pt x="2530583" y="0"/>
                  <a:pt x="3260462" y="729879"/>
                  <a:pt x="3260462" y="1630231"/>
                </a:cubicBezTo>
                <a:cubicBezTo>
                  <a:pt x="3260462" y="2474311"/>
                  <a:pt x="2618967" y="3168561"/>
                  <a:pt x="1796913" y="3252046"/>
                </a:cubicBezTo>
                <a:lnTo>
                  <a:pt x="1630271" y="3260460"/>
                </a:lnTo>
                <a:lnTo>
                  <a:pt x="1630191" y="3260460"/>
                </a:lnTo>
                <a:lnTo>
                  <a:pt x="1463549" y="3252046"/>
                </a:lnTo>
                <a:cubicBezTo>
                  <a:pt x="641496" y="3168561"/>
                  <a:pt x="0" y="2474311"/>
                  <a:pt x="0" y="1630231"/>
                </a:cubicBezTo>
                <a:cubicBezTo>
                  <a:pt x="0" y="729879"/>
                  <a:pt x="729879" y="0"/>
                  <a:pt x="1630231" y="0"/>
                </a:cubicBezTo>
                <a:close/>
              </a:path>
            </a:pathLst>
          </a:custGeom>
        </p:spPr>
      </p:pic>
      <p:sp>
        <p:nvSpPr>
          <p:cNvPr id="11" name="Title 6"/>
          <p:cNvSpPr txBox="1"/>
          <p:nvPr>
            <p:custDataLst>
              <p:tags r:id="rId5"/>
            </p:custDataLst>
          </p:nvPr>
        </p:nvSpPr>
        <p:spPr>
          <a:xfrm>
            <a:off x="6262367" y="1648549"/>
            <a:ext cx="5124450" cy="3596627"/>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en-US" altLang="zh-CN" sz="2500" b="1" spc="1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VHP灭菌设施、设备</a:t>
            </a:r>
          </a:p>
          <a:p>
            <a:pPr marL="419100" lvl="0" indent="-419100" algn="l" fontAlgn="ctr">
              <a:lnSpc>
                <a:spcPct val="120000"/>
              </a:lnSpc>
              <a:spcBef>
                <a:spcPts val="0"/>
              </a:spcBef>
              <a:spcAft>
                <a:spcPts val="800"/>
              </a:spcAft>
              <a:buSzPct val="100000"/>
              <a:buFont typeface="Wingdings" panose="05000000000000000000" charset="0"/>
              <a:buChar char="l"/>
            </a:pPr>
            <a:r>
              <a:rPr lang="zh-CN" altLang="en-US" sz="2500" b="1" spc="1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设施:</a:t>
            </a:r>
          </a:p>
          <a:p>
            <a:pPr lvl="0" indent="0" algn="l" fontAlgn="ctr">
              <a:lnSpc>
                <a:spcPct val="120000"/>
              </a:lnSpc>
              <a:spcBef>
                <a:spcPts val="0"/>
              </a:spcBef>
              <a:spcAft>
                <a:spcPts val="800"/>
              </a:spcAft>
              <a:buSzPct val="100000"/>
              <a:buFont typeface="Wingdings" panose="05000000000000000000" charset="0"/>
            </a:pPr>
            <a:r>
              <a:rPr altLang="zh-CN" sz="2500" spc="1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500" spc="1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厂房，灌装线等。</a:t>
            </a:r>
          </a:p>
          <a:p>
            <a:pPr marL="419100" lvl="0" indent="-419100" algn="l" fontAlgn="ctr">
              <a:lnSpc>
                <a:spcPct val="120000"/>
              </a:lnSpc>
              <a:spcBef>
                <a:spcPts val="0"/>
              </a:spcBef>
              <a:spcAft>
                <a:spcPts val="800"/>
              </a:spcAft>
              <a:buSzPct val="100000"/>
              <a:buFont typeface="Wingdings" panose="05000000000000000000" charset="0"/>
              <a:buChar char="l"/>
            </a:pPr>
            <a:r>
              <a:rPr lang="zh-CN" altLang="en-US" sz="2500" b="1" spc="1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设备：</a:t>
            </a:r>
          </a:p>
          <a:p>
            <a:pPr lvl="0" indent="0" algn="l" fontAlgn="ctr">
              <a:lnSpc>
                <a:spcPct val="120000"/>
              </a:lnSpc>
              <a:spcBef>
                <a:spcPts val="0"/>
              </a:spcBef>
              <a:spcAft>
                <a:spcPts val="800"/>
              </a:spcAft>
              <a:buSzPct val="100000"/>
              <a:buFont typeface="Wingdings" panose="05000000000000000000" charset="0"/>
            </a:pPr>
            <a:r>
              <a:rPr lang="en-US" altLang="zh-CN" sz="2500" spc="1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VHP灭菌柜， VHP传递窗，      VHP隔离器等。</a:t>
            </a:r>
          </a:p>
        </p:txBody>
      </p:sp>
      <p:sp>
        <p:nvSpPr>
          <p:cNvPr id="7" name="文本框 6">
            <a:extLst>
              <a:ext uri="{FF2B5EF4-FFF2-40B4-BE49-F238E27FC236}">
                <a16:creationId xmlns:a16="http://schemas.microsoft.com/office/drawing/2014/main" id="{8217CA1D-FCE0-1D49-8FDE-4B12A389AD8F}"/>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VHP</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2"/>
            </p:custDataLst>
          </p:nvPr>
        </p:nvSpPr>
        <p:spPr>
          <a:xfrm>
            <a:off x="914362" y="1676291"/>
            <a:ext cx="10363283" cy="4572109"/>
          </a:xfrm>
          <a:prstGeom prst="rect">
            <a:avLst/>
          </a:prstGeom>
          <a:solidFill>
            <a:schemeClr val="lt1"/>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15" name="Title 6"/>
          <p:cNvSpPr txBox="1"/>
          <p:nvPr>
            <p:custDataLst>
              <p:tags r:id="rId3"/>
            </p:custDataLst>
          </p:nvPr>
        </p:nvSpPr>
        <p:spPr>
          <a:xfrm>
            <a:off x="1219162" y="1981093"/>
            <a:ext cx="9753676" cy="3962501"/>
          </a:xfrm>
          <a:prstGeom prst="rect">
            <a:avLst/>
          </a:prstGeom>
          <a:noFill/>
          <a:ln w="3175">
            <a:noFill/>
            <a:prstDash val="dash"/>
          </a:ln>
        </p:spPr>
        <p:txBody>
          <a:bodyPr wrap="square" lIns="63500" tIns="25400" rIns="63500" bIns="25400" anchor="ctr" anchorCtr="0">
            <a:normAutofit fontScale="925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en-US" altLang="zh-CN" sz="2000" b="1"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VHP灭菌设施、设备测试项目</a:t>
            </a:r>
          </a:p>
          <a:p>
            <a:pPr lvl="0" indent="0" algn="l" fontAlgn="ctr">
              <a:lnSpc>
                <a:spcPct val="120000"/>
              </a:lnSpc>
              <a:spcBef>
                <a:spcPts val="0"/>
              </a:spcBef>
              <a:spcAft>
                <a:spcPts val="800"/>
              </a:spcAft>
              <a:buSzPct val="100000"/>
              <a:buFont typeface="Wingdings" panose="05000000000000000000" charset="0"/>
            </a:pPr>
            <a:endParaRPr lang="en-US" altLang="zh-CN" sz="1500"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92100" lvl="0" indent="-292100" algn="l" fontAlgn="ctr">
              <a:lnSpc>
                <a:spcPct val="120000"/>
              </a:lnSpc>
              <a:spcBef>
                <a:spcPts val="0"/>
              </a:spcBef>
              <a:spcAft>
                <a:spcPts val="800"/>
              </a:spcAft>
              <a:buSzPct val="100000"/>
              <a:buFont typeface="Wingdings" panose="05000000000000000000" charset="0"/>
              <a:buChar char="l"/>
            </a:pPr>
            <a:r>
              <a:rPr lang="zh-CN" altLang="en-US" sz="1800" b="1"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设施:</a:t>
            </a:r>
          </a:p>
          <a:p>
            <a:pPr lvl="0" indent="0" algn="l" fontAlgn="ctr">
              <a:lnSpc>
                <a:spcPct val="120000"/>
              </a:lnSpc>
              <a:spcBef>
                <a:spcPts val="0"/>
              </a:spcBef>
              <a:spcAft>
                <a:spcPts val="800"/>
              </a:spcAft>
              <a:buSzPct val="100000"/>
              <a:buFont typeface="Wingdings" panose="05000000000000000000" charset="0"/>
            </a:pPr>
            <a:r>
              <a:rPr lang="en-US" altLang="zh-CN" sz="1500"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IQ-检查设计相关文件，检查随机文件，检查部件材质，检查焊接情况，检查安装情况，检查仪器仪表校准情况，检查公用工程的连接情况。 OQ-检查各部件功能，检查软件控制功能，运行程序，PQ-风速，高效过滤器完整性，洁净度，微生物限度，气流流型，VHP均匀分布确认（化学指示），灭菌效果确认（生物指示），排残确认。</a:t>
            </a:r>
          </a:p>
          <a:p>
            <a:pPr lvl="0" indent="0" algn="l" fontAlgn="ctr">
              <a:lnSpc>
                <a:spcPct val="120000"/>
              </a:lnSpc>
              <a:spcBef>
                <a:spcPts val="0"/>
              </a:spcBef>
              <a:spcAft>
                <a:spcPts val="800"/>
              </a:spcAft>
              <a:buSzPct val="100000"/>
              <a:buFont typeface="Wingdings" panose="05000000000000000000" charset="0"/>
            </a:pPr>
            <a:endParaRPr lang="zh-CN" altLang="en-US" sz="1500"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92100" lvl="0" indent="-292100" algn="l" fontAlgn="ctr">
              <a:lnSpc>
                <a:spcPct val="120000"/>
              </a:lnSpc>
              <a:spcBef>
                <a:spcPts val="0"/>
              </a:spcBef>
              <a:spcAft>
                <a:spcPts val="800"/>
              </a:spcAft>
              <a:buClrTx/>
              <a:buSzTx/>
              <a:buFont typeface="Wingdings" panose="05000000000000000000" charset="0"/>
              <a:buChar char="l"/>
            </a:pPr>
            <a:r>
              <a:rPr lang="zh-CN" altLang="en-US" sz="1800" b="1"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设备：</a:t>
            </a:r>
          </a:p>
          <a:p>
            <a:pPr lvl="0" indent="0" algn="l" fontAlgn="ctr">
              <a:lnSpc>
                <a:spcPct val="120000"/>
              </a:lnSpc>
              <a:spcBef>
                <a:spcPts val="0"/>
              </a:spcBef>
              <a:spcAft>
                <a:spcPts val="800"/>
              </a:spcAft>
              <a:buSzPct val="100000"/>
              <a:buFont typeface="Wingdings" panose="05000000000000000000" charset="0"/>
            </a:pPr>
            <a:r>
              <a:rPr lang="en-US" altLang="zh-CN" sz="1500"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IQ-检查设计相关文件，检查随机文件，检查部件材质，检查焊接情况，检查安装情况，检查仪器仪表校准情况，检查公用工程的连接情况。 OQ-检查各部件功能，检查软件控制功能，进行断电恢复测试，运行程序，PQ-风速，高效过滤器完整性，洁净度，微生物限度，气流流型，VHP均匀分布确认（化学指示），灭菌效果确认（生物指示），排残确认。</a:t>
            </a:r>
          </a:p>
        </p:txBody>
      </p:sp>
      <p:sp>
        <p:nvSpPr>
          <p:cNvPr id="5" name="文本框 4">
            <a:extLst>
              <a:ext uri="{FF2B5EF4-FFF2-40B4-BE49-F238E27FC236}">
                <a16:creationId xmlns:a16="http://schemas.microsoft.com/office/drawing/2014/main" id="{A3716666-D895-2744-A5AC-6991E9A8B4D4}"/>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VHP</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data/cache/370ff444f1fd67d501f0c0992aea3e13.jpg370ff444f1fd67d501f0c0992aea3e13"/>
          <p:cNvPicPr>
            <a:picLocks noChangeAspect="1"/>
          </p:cNvPicPr>
          <p:nvPr>
            <p:custDataLst>
              <p:tags r:id="rId2"/>
            </p:custDataLst>
          </p:nvPr>
        </p:nvPicPr>
        <p:blipFill>
          <a:blip r:embed="rId8"/>
          <a:srcRect t="16667" b="16667"/>
          <a:stretch>
            <a:fillRect/>
          </a:stretch>
        </p:blipFill>
        <p:spPr>
          <a:xfrm>
            <a:off x="7048201" y="1806868"/>
            <a:ext cx="3832456" cy="3832453"/>
          </a:xfrm>
          <a:custGeom>
            <a:avLst/>
            <a:gdLst>
              <a:gd name="connsiteX0" fmla="*/ 2382862 w 4765764"/>
              <a:gd name="connsiteY0" fmla="*/ 0 h 4765761"/>
              <a:gd name="connsiteX1" fmla="*/ 2382902 w 4765764"/>
              <a:gd name="connsiteY1" fmla="*/ 0 h 4765761"/>
              <a:gd name="connsiteX2" fmla="*/ 2626518 w 4765764"/>
              <a:gd name="connsiteY2" fmla="*/ 12302 h 4765761"/>
              <a:gd name="connsiteX3" fmla="*/ 4765764 w 4765764"/>
              <a:gd name="connsiteY3" fmla="*/ 2382880 h 4765761"/>
              <a:gd name="connsiteX4" fmla="*/ 2382882 w 4765764"/>
              <a:gd name="connsiteY4" fmla="*/ 4765761 h 4765761"/>
              <a:gd name="connsiteX5" fmla="*/ 0 w 4765764"/>
              <a:gd name="connsiteY5" fmla="*/ 2382880 h 4765761"/>
              <a:gd name="connsiteX6" fmla="*/ 2139246 w 4765764"/>
              <a:gd name="connsiteY6" fmla="*/ 12302 h 476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5764" h="4765761">
                <a:moveTo>
                  <a:pt x="2382862" y="0"/>
                </a:moveTo>
                <a:lnTo>
                  <a:pt x="2382902" y="0"/>
                </a:lnTo>
                <a:lnTo>
                  <a:pt x="2626518" y="12302"/>
                </a:lnTo>
                <a:cubicBezTo>
                  <a:pt x="3828100" y="134329"/>
                  <a:pt x="4765764" y="1149103"/>
                  <a:pt x="4765764" y="2382880"/>
                </a:cubicBezTo>
                <a:cubicBezTo>
                  <a:pt x="4765764" y="3698909"/>
                  <a:pt x="3698911" y="4765761"/>
                  <a:pt x="2382882" y="4765761"/>
                </a:cubicBezTo>
                <a:cubicBezTo>
                  <a:pt x="1066853" y="4765761"/>
                  <a:pt x="0" y="3698909"/>
                  <a:pt x="0" y="2382880"/>
                </a:cubicBezTo>
                <a:cubicBezTo>
                  <a:pt x="0" y="1149103"/>
                  <a:pt x="937664" y="134329"/>
                  <a:pt x="2139246" y="12302"/>
                </a:cubicBezTo>
                <a:close/>
              </a:path>
            </a:pathLst>
          </a:custGeom>
        </p:spPr>
      </p:pic>
      <p:sp>
        <p:nvSpPr>
          <p:cNvPr id="40" name="椭圆 39"/>
          <p:cNvSpPr/>
          <p:nvPr>
            <p:custDataLst>
              <p:tags r:id="rId3"/>
            </p:custDataLst>
          </p:nvPr>
        </p:nvSpPr>
        <p:spPr>
          <a:xfrm>
            <a:off x="6836323" y="1219093"/>
            <a:ext cx="1986931" cy="1986931"/>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custDataLst>
              <p:tags r:id="rId4"/>
            </p:custDataLst>
          </p:nvPr>
        </p:nvSpPr>
        <p:spPr>
          <a:xfrm>
            <a:off x="7173147" y="1492626"/>
            <a:ext cx="2302475" cy="2302474"/>
          </a:xfrm>
          <a:prstGeom prst="ellipse">
            <a:avLst/>
          </a:prstGeom>
          <a:noFill/>
          <a:ln w="3810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itle 6"/>
          <p:cNvSpPr txBox="1"/>
          <p:nvPr>
            <p:custDataLst>
              <p:tags r:id="rId5"/>
            </p:custDataLst>
          </p:nvPr>
        </p:nvSpPr>
        <p:spPr>
          <a:xfrm>
            <a:off x="1084540" y="1934897"/>
            <a:ext cx="4914900" cy="2988374"/>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zh-CN" altLang="en-US" sz="2600" b="1"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臭氧灭菌设施、设备</a:t>
            </a:r>
          </a:p>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设施:</a:t>
            </a:r>
          </a:p>
          <a:p>
            <a:pPr lvl="0" indent="0" algn="l" fontAlgn="ctr">
              <a:lnSpc>
                <a:spcPct val="120000"/>
              </a:lnSpc>
              <a:spcBef>
                <a:spcPts val="0"/>
              </a:spcBef>
              <a:spcAft>
                <a:spcPts val="800"/>
              </a:spcAft>
              <a:buSzPct val="100000"/>
              <a:buFont typeface="Wingdings" panose="05000000000000000000" charset="0"/>
            </a:pPr>
            <a:r>
              <a:rPr altLang="zh-CN" sz="2600"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600"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厂房。</a:t>
            </a:r>
          </a:p>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设备：</a:t>
            </a:r>
          </a:p>
          <a:p>
            <a:pPr lvl="0" indent="0" algn="l" fontAlgn="ctr">
              <a:lnSpc>
                <a:spcPct val="120000"/>
              </a:lnSpc>
              <a:spcBef>
                <a:spcPts val="0"/>
              </a:spcBef>
              <a:spcAft>
                <a:spcPts val="800"/>
              </a:spcAft>
              <a:buSzPct val="100000"/>
              <a:buFont typeface="Wingdings" panose="05000000000000000000" charset="0"/>
            </a:pPr>
            <a:r>
              <a:rPr altLang="zh-CN" sz="2600"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600"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臭氧消毒柜等。</a:t>
            </a:r>
          </a:p>
        </p:txBody>
      </p:sp>
      <p:sp>
        <p:nvSpPr>
          <p:cNvPr id="7" name="文本框 6">
            <a:extLst>
              <a:ext uri="{FF2B5EF4-FFF2-40B4-BE49-F238E27FC236}">
                <a16:creationId xmlns:a16="http://schemas.microsoft.com/office/drawing/2014/main" id="{C32FEACE-AC95-714B-916E-26D0D2635266}"/>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臭氧消毒</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custDataLst>
              <p:tags r:id="rId2"/>
            </p:custDataLst>
          </p:nvPr>
        </p:nvSpPr>
        <p:spPr>
          <a:xfrm>
            <a:off x="9209405" y="0"/>
            <a:ext cx="2982595" cy="2950210"/>
          </a:xfrm>
          <a:custGeom>
            <a:avLst/>
            <a:gdLst/>
            <a:ahLst/>
            <a:cxnLst>
              <a:cxn ang="3">
                <a:pos x="hc" y="t"/>
              </a:cxn>
              <a:cxn ang="cd2">
                <a:pos x="l" y="vc"/>
              </a:cxn>
              <a:cxn ang="cd4">
                <a:pos x="hc" y="b"/>
              </a:cxn>
              <a:cxn ang="0">
                <a:pos x="r" y="vc"/>
              </a:cxn>
            </a:cxnLst>
            <a:rect l="l" t="t" r="r" b="b"/>
            <a:pathLst>
              <a:path w="4697" h="4646">
                <a:moveTo>
                  <a:pt x="290" y="0"/>
                </a:moveTo>
                <a:lnTo>
                  <a:pt x="4697" y="0"/>
                </a:lnTo>
                <a:lnTo>
                  <a:pt x="4697" y="4332"/>
                </a:lnTo>
                <a:lnTo>
                  <a:pt x="4683" y="4338"/>
                </a:lnTo>
                <a:cubicBezTo>
                  <a:pt x="4261" y="4536"/>
                  <a:pt x="3789" y="4646"/>
                  <a:pt x="3292" y="4646"/>
                </a:cubicBezTo>
                <a:cubicBezTo>
                  <a:pt x="1474" y="4646"/>
                  <a:pt x="0" y="3172"/>
                  <a:pt x="0" y="1354"/>
                </a:cubicBezTo>
                <a:cubicBezTo>
                  <a:pt x="0" y="885"/>
                  <a:pt x="98" y="439"/>
                  <a:pt x="275" y="36"/>
                </a:cubicBezTo>
                <a:lnTo>
                  <a:pt x="290"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nvGrpSpPr>
          <p:cNvPr id="13" name="组合 12"/>
          <p:cNvGrpSpPr/>
          <p:nvPr>
            <p:custDataLst>
              <p:tags r:id="rId3"/>
            </p:custDataLst>
          </p:nvPr>
        </p:nvGrpSpPr>
        <p:grpSpPr>
          <a:xfrm>
            <a:off x="283438" y="2720560"/>
            <a:ext cx="56916" cy="2614346"/>
            <a:chOff x="757242" y="1489086"/>
            <a:chExt cx="56916" cy="2614346"/>
          </a:xfrm>
        </p:grpSpPr>
        <p:cxnSp>
          <p:nvCxnSpPr>
            <p:cNvPr id="14" name="直接连接符 13"/>
            <p:cNvCxnSpPr/>
            <p:nvPr>
              <p:custDataLst>
                <p:tags r:id="rId6"/>
              </p:custDataLst>
            </p:nvPr>
          </p:nvCxnSpPr>
          <p:spPr>
            <a:xfrm>
              <a:off x="785700" y="1489086"/>
              <a:ext cx="0" cy="1798094"/>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757242" y="3628525"/>
              <a:ext cx="56916" cy="474907"/>
              <a:chOff x="1381783" y="1849459"/>
              <a:chExt cx="56916" cy="474907"/>
            </a:xfrm>
          </p:grpSpPr>
          <p:grpSp>
            <p:nvGrpSpPr>
              <p:cNvPr id="16" name="组合 15"/>
              <p:cNvGrpSpPr/>
              <p:nvPr/>
            </p:nvGrpSpPr>
            <p:grpSpPr>
              <a:xfrm flipV="1">
                <a:off x="1381783" y="2267450"/>
                <a:ext cx="56916" cy="56916"/>
                <a:chOff x="1988060" y="1995066"/>
                <a:chExt cx="108922" cy="108922"/>
              </a:xfrm>
            </p:grpSpPr>
            <p:cxnSp>
              <p:nvCxnSpPr>
                <p:cNvPr id="17" name="直接连接符 16"/>
                <p:cNvCxnSpPr/>
                <p:nvPr>
                  <p:custDataLst>
                    <p:tags r:id="rId11"/>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2"/>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flipV="1">
                <a:off x="1381783" y="2060415"/>
                <a:ext cx="56916" cy="56916"/>
                <a:chOff x="1988060" y="1995066"/>
                <a:chExt cx="108922" cy="108922"/>
              </a:xfrm>
            </p:grpSpPr>
            <p:cxnSp>
              <p:nvCxnSpPr>
                <p:cNvPr id="20" name="直接连接符 19"/>
                <p:cNvCxnSpPr/>
                <p:nvPr>
                  <p:custDataLst>
                    <p:tags r:id="rId9"/>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0"/>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flipV="1">
                <a:off x="1381783" y="1849459"/>
                <a:ext cx="56916" cy="56916"/>
                <a:chOff x="1988060" y="1995066"/>
                <a:chExt cx="108922" cy="108922"/>
              </a:xfrm>
            </p:grpSpPr>
            <p:cxnSp>
              <p:nvCxnSpPr>
                <p:cNvPr id="24" name="直接连接符 23"/>
                <p:cNvCxnSpPr/>
                <p:nvPr>
                  <p:custDataLst>
                    <p:tags r:id="rId7"/>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8"/>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2" name="矩形: 圆角 1128"/>
          <p:cNvSpPr/>
          <p:nvPr>
            <p:custDataLst>
              <p:tags r:id="rId4"/>
            </p:custDataLst>
          </p:nvPr>
        </p:nvSpPr>
        <p:spPr>
          <a:xfrm>
            <a:off x="609552" y="1664236"/>
            <a:ext cx="10972888" cy="4584290"/>
          </a:xfrm>
          <a:prstGeom prst="roundRect">
            <a:avLst>
              <a:gd name="adj" fmla="val 4386"/>
            </a:avLst>
          </a:prstGeom>
          <a:solidFill>
            <a:schemeClr val="lt1"/>
          </a:solidFill>
          <a:ln w="12700">
            <a:solidFill>
              <a:schemeClr val="accent1">
                <a:alpha val="50000"/>
              </a:schemeClr>
            </a:solidFill>
          </a:ln>
          <a:effectLst>
            <a:outerShdw blurRad="50800" dist="762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7" name="Title 6"/>
          <p:cNvSpPr txBox="1"/>
          <p:nvPr>
            <p:custDataLst>
              <p:tags r:id="rId5"/>
            </p:custDataLst>
          </p:nvPr>
        </p:nvSpPr>
        <p:spPr>
          <a:xfrm>
            <a:off x="1219162" y="2121439"/>
            <a:ext cx="9753676" cy="3669881"/>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1" indent="0" algn="l" fontAlgn="ctr">
              <a:lnSpc>
                <a:spcPct val="120000"/>
              </a:lnSpc>
              <a:spcBef>
                <a:spcPts val="0"/>
              </a:spcBef>
              <a:spcAft>
                <a:spcPts val="800"/>
              </a:spcAft>
              <a:buSzPct val="100000"/>
              <a:buFont typeface="Arial" panose="020B0604020202020204" pitchFamily="34" charset="0"/>
              <a:buNone/>
            </a:pPr>
            <a:r>
              <a:rPr lang="zh-CN" altLang="en-US" sz="2000" b="1"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臭氧灭菌设施、设备测试项目</a:t>
            </a:r>
          </a:p>
          <a:p>
            <a:pPr marL="584200" lvl="1" indent="-279400" algn="l" fontAlgn="ctr">
              <a:lnSpc>
                <a:spcPct val="120000"/>
              </a:lnSpc>
              <a:spcBef>
                <a:spcPts val="0"/>
              </a:spcBef>
              <a:spcAft>
                <a:spcPts val="800"/>
              </a:spcAft>
              <a:buSzPct val="100000"/>
              <a:buFont typeface="Arial" panose="020B0604020202020204" pitchFamily="34" charset="0"/>
              <a:buChar char="○"/>
            </a:pPr>
            <a:r>
              <a:rPr lang="zh-CN" altLang="en-US" sz="1400" b="1"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设施:</a:t>
            </a:r>
          </a:p>
          <a:p>
            <a:pPr marL="304800" lvl="1" indent="0" algn="l" fontAlgn="ctr">
              <a:lnSpc>
                <a:spcPct val="120000"/>
              </a:lnSpc>
              <a:spcBef>
                <a:spcPts val="0"/>
              </a:spcBef>
              <a:spcAft>
                <a:spcPts val="800"/>
              </a:spcAft>
              <a:buSzPct val="100000"/>
              <a:buFont typeface="Arial" panose="020B0604020202020204" pitchFamily="34" charset="0"/>
              <a:buNone/>
            </a:pPr>
            <a:r>
              <a:rPr lang="en-US" altLang="zh-CN" sz="1400"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IQ-检查设计相关文件，检查随机文件，检查部件材质，检查焊接情况，检查安装情况，检查仪器仪表校准情况，检查公用工程的连接情况。 OQ-检查各部件功能，检查软件控制功能，运行程序，PQ-风速，高效过滤器完整性，洁净度，微生物限度，气流流型，臭氧浓度确认，灭菌效果确认（生物指示），排残确认。</a:t>
            </a:r>
          </a:p>
          <a:p>
            <a:pPr marL="304800" lvl="1" indent="0" algn="l" fontAlgn="ctr">
              <a:lnSpc>
                <a:spcPct val="120000"/>
              </a:lnSpc>
              <a:spcBef>
                <a:spcPts val="0"/>
              </a:spcBef>
              <a:spcAft>
                <a:spcPts val="800"/>
              </a:spcAft>
              <a:buSzPct val="100000"/>
              <a:buFont typeface="Arial" panose="020B0604020202020204" pitchFamily="34" charset="0"/>
              <a:buNone/>
            </a:pPr>
            <a:endParaRPr lang="zh-CN" altLang="en-US" sz="1400"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584200" lvl="1" indent="-279400" algn="l" fontAlgn="ctr">
              <a:lnSpc>
                <a:spcPct val="120000"/>
              </a:lnSpc>
              <a:spcBef>
                <a:spcPts val="0"/>
              </a:spcBef>
              <a:spcAft>
                <a:spcPts val="800"/>
              </a:spcAft>
              <a:buSzPct val="100000"/>
              <a:buFont typeface="Arial" panose="020B0604020202020204" pitchFamily="34" charset="0"/>
              <a:buChar char="○"/>
            </a:pPr>
            <a:r>
              <a:rPr lang="zh-CN" altLang="en-US" sz="1400" b="1"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设备：</a:t>
            </a:r>
          </a:p>
          <a:p>
            <a:pPr marL="304800" lvl="1" indent="0" algn="l" fontAlgn="ctr">
              <a:lnSpc>
                <a:spcPct val="120000"/>
              </a:lnSpc>
              <a:spcBef>
                <a:spcPts val="0"/>
              </a:spcBef>
              <a:spcAft>
                <a:spcPts val="800"/>
              </a:spcAft>
              <a:buSzPct val="100000"/>
              <a:buFont typeface="Arial" panose="020B0604020202020204" pitchFamily="34" charset="0"/>
              <a:buNone/>
            </a:pPr>
            <a:r>
              <a:rPr lang="en-US" altLang="zh-CN" sz="1400"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IQ-检查设计相关文件，检查随机文件，检查部件材质，检查焊接情况，检查安装情况，检查仪器仪表校准情况，检查公用工程的连接情况。 OQ-检查各部件功能，检查软件控制功能，进行断电恢复测试，运行程序，PQ-臭氧浓度确认，灭菌效果确认（生物指示），排残确认。</a:t>
            </a:r>
          </a:p>
        </p:txBody>
      </p:sp>
      <p:sp>
        <p:nvSpPr>
          <p:cNvPr id="28" name="文本框 27">
            <a:extLst>
              <a:ext uri="{FF2B5EF4-FFF2-40B4-BE49-F238E27FC236}">
                <a16:creationId xmlns:a16="http://schemas.microsoft.com/office/drawing/2014/main" id="{D211BA49-599E-F441-B767-E9FFE4B2E533}"/>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臭氧消毒</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椭圆 86"/>
          <p:cNvSpPr/>
          <p:nvPr>
            <p:custDataLst>
              <p:tags r:id="rId2"/>
            </p:custDataLst>
          </p:nvPr>
        </p:nvSpPr>
        <p:spPr>
          <a:xfrm>
            <a:off x="4820156" y="4542906"/>
            <a:ext cx="684840" cy="684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9" name="图片 88" descr="/data/cache/446f727b97699154b85e35aab4fc1cde.jpg446f727b97699154b85e35aab4fc1cde"/>
          <p:cNvPicPr>
            <a:picLocks noChangeAspect="1"/>
          </p:cNvPicPr>
          <p:nvPr>
            <p:custDataLst>
              <p:tags r:id="rId3"/>
            </p:custDataLst>
          </p:nvPr>
        </p:nvPicPr>
        <p:blipFill>
          <a:blip r:embed="rId10">
            <a:grayscl/>
          </a:blip>
          <a:srcRect t="16574" b="16574"/>
          <a:stretch>
            <a:fillRect/>
          </a:stretch>
        </p:blipFill>
        <p:spPr>
          <a:xfrm>
            <a:off x="1641231" y="1511451"/>
            <a:ext cx="4004919" cy="4016031"/>
          </a:xfrm>
          <a:custGeom>
            <a:avLst/>
            <a:gdLst>
              <a:gd name="connsiteX0" fmla="*/ 2514620 w 5015327"/>
              <a:gd name="connsiteY0" fmla="*/ 0 h 5029242"/>
              <a:gd name="connsiteX1" fmla="*/ 4978152 w 5015327"/>
              <a:gd name="connsiteY1" fmla="*/ 2007837 h 5029242"/>
              <a:gd name="connsiteX2" fmla="*/ 5015327 w 5015327"/>
              <a:gd name="connsiteY2" fmla="*/ 2251420 h 5029242"/>
              <a:gd name="connsiteX3" fmla="*/ 5015327 w 5015327"/>
              <a:gd name="connsiteY3" fmla="*/ 2777822 h 5029242"/>
              <a:gd name="connsiteX4" fmla="*/ 4978152 w 5015327"/>
              <a:gd name="connsiteY4" fmla="*/ 3021405 h 5029242"/>
              <a:gd name="connsiteX5" fmla="*/ 2514620 w 5015327"/>
              <a:gd name="connsiteY5" fmla="*/ 5029242 h 5029242"/>
              <a:gd name="connsiteX6" fmla="*/ 0 w 5015327"/>
              <a:gd name="connsiteY6" fmla="*/ 2514621 h 5029242"/>
              <a:gd name="connsiteX7" fmla="*/ 2514620 w 5015327"/>
              <a:gd name="connsiteY7" fmla="*/ 0 h 50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5327" h="5029242">
                <a:moveTo>
                  <a:pt x="2514620" y="0"/>
                </a:moveTo>
                <a:cubicBezTo>
                  <a:pt x="3729808" y="0"/>
                  <a:pt x="4743673" y="861967"/>
                  <a:pt x="4978152" y="2007837"/>
                </a:cubicBezTo>
                <a:lnTo>
                  <a:pt x="5015327" y="2251420"/>
                </a:lnTo>
                <a:lnTo>
                  <a:pt x="5015327" y="2777822"/>
                </a:lnTo>
                <a:lnTo>
                  <a:pt x="4978152" y="3021405"/>
                </a:lnTo>
                <a:cubicBezTo>
                  <a:pt x="4743673" y="4167276"/>
                  <a:pt x="3729808" y="5029242"/>
                  <a:pt x="2514620" y="5029242"/>
                </a:cubicBezTo>
                <a:cubicBezTo>
                  <a:pt x="1125834" y="5029242"/>
                  <a:pt x="0" y="3903408"/>
                  <a:pt x="0" y="2514621"/>
                </a:cubicBezTo>
                <a:cubicBezTo>
                  <a:pt x="0" y="1125834"/>
                  <a:pt x="1125834" y="0"/>
                  <a:pt x="2514620" y="0"/>
                </a:cubicBezTo>
                <a:close/>
              </a:path>
            </a:pathLst>
          </a:custGeom>
        </p:spPr>
      </p:pic>
      <p:sp>
        <p:nvSpPr>
          <p:cNvPr id="91" name="椭圆 90"/>
          <p:cNvSpPr/>
          <p:nvPr>
            <p:custDataLst>
              <p:tags r:id="rId4"/>
            </p:custDataLst>
          </p:nvPr>
        </p:nvSpPr>
        <p:spPr>
          <a:xfrm>
            <a:off x="1916463" y="1398065"/>
            <a:ext cx="935534" cy="93553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custDataLst>
              <p:tags r:id="rId5"/>
            </p:custDataLst>
          </p:nvPr>
        </p:nvSpPr>
        <p:spPr>
          <a:xfrm>
            <a:off x="1723028" y="4703542"/>
            <a:ext cx="935534" cy="935534"/>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custDataLst>
              <p:tags r:id="rId6"/>
            </p:custDataLst>
          </p:nvPr>
        </p:nvSpPr>
        <p:spPr>
          <a:xfrm>
            <a:off x="4170112" y="1219350"/>
            <a:ext cx="640638" cy="640638"/>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itle 6"/>
          <p:cNvSpPr txBox="1"/>
          <p:nvPr>
            <p:custDataLst>
              <p:tags r:id="rId7"/>
            </p:custDataLst>
          </p:nvPr>
        </p:nvSpPr>
        <p:spPr>
          <a:xfrm>
            <a:off x="6995792" y="1859967"/>
            <a:ext cx="4286250" cy="2988374"/>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zh-CN" altLang="en-US" sz="2600" b="1"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甲醛灭菌设施、设备</a:t>
            </a:r>
          </a:p>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设施:</a:t>
            </a:r>
          </a:p>
          <a:p>
            <a:pPr lvl="0" indent="0" algn="l" fontAlgn="ctr">
              <a:lnSpc>
                <a:spcPct val="120000"/>
              </a:lnSpc>
              <a:spcBef>
                <a:spcPts val="0"/>
              </a:spcBef>
              <a:spcAft>
                <a:spcPts val="800"/>
              </a:spcAft>
              <a:buSzPct val="100000"/>
              <a:buFont typeface="Wingdings" panose="05000000000000000000" charset="0"/>
            </a:pPr>
            <a:r>
              <a:rPr altLang="zh-CN" sz="2600"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600"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厂房。</a:t>
            </a:r>
          </a:p>
          <a:p>
            <a:pPr marL="431800" lvl="0" indent="-431800" algn="l" fontAlgn="ctr">
              <a:lnSpc>
                <a:spcPct val="120000"/>
              </a:lnSpc>
              <a:spcBef>
                <a:spcPts val="0"/>
              </a:spcBef>
              <a:spcAft>
                <a:spcPts val="800"/>
              </a:spcAft>
              <a:buSzPct val="100000"/>
              <a:buFont typeface="Wingdings" panose="05000000000000000000" charset="0"/>
              <a:buChar char="l"/>
            </a:pPr>
            <a:r>
              <a:rPr lang="zh-CN" altLang="en-US" sz="2600"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设备：</a:t>
            </a:r>
          </a:p>
          <a:p>
            <a:pPr lvl="0" indent="0" algn="l" fontAlgn="ctr">
              <a:lnSpc>
                <a:spcPct val="120000"/>
              </a:lnSpc>
              <a:spcBef>
                <a:spcPts val="0"/>
              </a:spcBef>
              <a:spcAft>
                <a:spcPts val="800"/>
              </a:spcAft>
              <a:buSzPct val="100000"/>
              <a:buFont typeface="Wingdings" panose="05000000000000000000" charset="0"/>
            </a:pPr>
            <a:r>
              <a:rPr altLang="zh-CN" sz="2600"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600"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甲醛灭菌器等。</a:t>
            </a:r>
          </a:p>
        </p:txBody>
      </p:sp>
      <p:sp>
        <p:nvSpPr>
          <p:cNvPr id="9" name="文本框 8">
            <a:extLst>
              <a:ext uri="{FF2B5EF4-FFF2-40B4-BE49-F238E27FC236}">
                <a16:creationId xmlns:a16="http://schemas.microsoft.com/office/drawing/2014/main" id="{DF244EF1-2F22-6340-878E-8CDBA9616DAF}"/>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甲醛消毒</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custDataLst>
              <p:tags r:id="rId2"/>
            </p:custDataLst>
          </p:nvPr>
        </p:nvSpPr>
        <p:spPr>
          <a:xfrm>
            <a:off x="9209405" y="0"/>
            <a:ext cx="2982595" cy="2950210"/>
          </a:xfrm>
          <a:custGeom>
            <a:avLst/>
            <a:gdLst/>
            <a:ahLst/>
            <a:cxnLst>
              <a:cxn ang="3">
                <a:pos x="hc" y="t"/>
              </a:cxn>
              <a:cxn ang="cd2">
                <a:pos x="l" y="vc"/>
              </a:cxn>
              <a:cxn ang="cd4">
                <a:pos x="hc" y="b"/>
              </a:cxn>
              <a:cxn ang="0">
                <a:pos x="r" y="vc"/>
              </a:cxn>
            </a:cxnLst>
            <a:rect l="l" t="t" r="r" b="b"/>
            <a:pathLst>
              <a:path w="4697" h="4646">
                <a:moveTo>
                  <a:pt x="290" y="0"/>
                </a:moveTo>
                <a:lnTo>
                  <a:pt x="4697" y="0"/>
                </a:lnTo>
                <a:lnTo>
                  <a:pt x="4697" y="4332"/>
                </a:lnTo>
                <a:lnTo>
                  <a:pt x="4683" y="4338"/>
                </a:lnTo>
                <a:cubicBezTo>
                  <a:pt x="4261" y="4536"/>
                  <a:pt x="3789" y="4646"/>
                  <a:pt x="3292" y="4646"/>
                </a:cubicBezTo>
                <a:cubicBezTo>
                  <a:pt x="1474" y="4646"/>
                  <a:pt x="0" y="3172"/>
                  <a:pt x="0" y="1354"/>
                </a:cubicBezTo>
                <a:cubicBezTo>
                  <a:pt x="0" y="885"/>
                  <a:pt x="98" y="439"/>
                  <a:pt x="275" y="36"/>
                </a:cubicBezTo>
                <a:lnTo>
                  <a:pt x="290"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nvGrpSpPr>
          <p:cNvPr id="12" name="组合 11"/>
          <p:cNvGrpSpPr/>
          <p:nvPr>
            <p:custDataLst>
              <p:tags r:id="rId3"/>
            </p:custDataLst>
          </p:nvPr>
        </p:nvGrpSpPr>
        <p:grpSpPr>
          <a:xfrm>
            <a:off x="283438" y="2720560"/>
            <a:ext cx="56916" cy="2614346"/>
            <a:chOff x="757242" y="1489086"/>
            <a:chExt cx="56916" cy="2614346"/>
          </a:xfrm>
        </p:grpSpPr>
        <p:cxnSp>
          <p:nvCxnSpPr>
            <p:cNvPr id="13" name="直接连接符 12"/>
            <p:cNvCxnSpPr/>
            <p:nvPr>
              <p:custDataLst>
                <p:tags r:id="rId7"/>
              </p:custDataLst>
            </p:nvPr>
          </p:nvCxnSpPr>
          <p:spPr>
            <a:xfrm>
              <a:off x="785700" y="1489086"/>
              <a:ext cx="0" cy="1798094"/>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757242" y="3628525"/>
              <a:ext cx="56916" cy="474907"/>
              <a:chOff x="1381783" y="1849459"/>
              <a:chExt cx="56916" cy="474907"/>
            </a:xfrm>
          </p:grpSpPr>
          <p:grpSp>
            <p:nvGrpSpPr>
              <p:cNvPr id="15" name="组合 14"/>
              <p:cNvGrpSpPr/>
              <p:nvPr/>
            </p:nvGrpSpPr>
            <p:grpSpPr>
              <a:xfrm flipV="1">
                <a:off x="1381783" y="2267450"/>
                <a:ext cx="56916" cy="56916"/>
                <a:chOff x="1988060" y="1995066"/>
                <a:chExt cx="108922" cy="108922"/>
              </a:xfrm>
            </p:grpSpPr>
            <p:cxnSp>
              <p:nvCxnSpPr>
                <p:cNvPr id="16" name="直接连接符 15"/>
                <p:cNvCxnSpPr/>
                <p:nvPr>
                  <p:custDataLst>
                    <p:tags r:id="rId12"/>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3"/>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flipV="1">
                <a:off x="1381783" y="2060415"/>
                <a:ext cx="56916" cy="56916"/>
                <a:chOff x="1988060" y="1995066"/>
                <a:chExt cx="108922" cy="108922"/>
              </a:xfrm>
            </p:grpSpPr>
            <p:cxnSp>
              <p:nvCxnSpPr>
                <p:cNvPr id="19" name="直接连接符 18"/>
                <p:cNvCxnSpPr/>
                <p:nvPr>
                  <p:custDataLst>
                    <p:tags r:id="rId10"/>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1"/>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V="1">
                <a:off x="1381783" y="1849459"/>
                <a:ext cx="56916" cy="56916"/>
                <a:chOff x="1988060" y="1995066"/>
                <a:chExt cx="108922" cy="108922"/>
              </a:xfrm>
            </p:grpSpPr>
            <p:cxnSp>
              <p:nvCxnSpPr>
                <p:cNvPr id="23" name="直接连接符 22"/>
                <p:cNvCxnSpPr/>
                <p:nvPr>
                  <p:custDataLst>
                    <p:tags r:id="rId8"/>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9"/>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2" name="矩形: 圆角 1128"/>
          <p:cNvSpPr/>
          <p:nvPr>
            <p:custDataLst>
              <p:tags r:id="rId4"/>
            </p:custDataLst>
          </p:nvPr>
        </p:nvSpPr>
        <p:spPr>
          <a:xfrm>
            <a:off x="609552" y="1664236"/>
            <a:ext cx="10972888" cy="4584290"/>
          </a:xfrm>
          <a:prstGeom prst="roundRect">
            <a:avLst>
              <a:gd name="adj" fmla="val 4386"/>
            </a:avLst>
          </a:prstGeom>
          <a:solidFill>
            <a:schemeClr val="lt1"/>
          </a:solidFill>
          <a:ln w="12700">
            <a:solidFill>
              <a:schemeClr val="accent1">
                <a:alpha val="50000"/>
              </a:schemeClr>
            </a:solidFill>
          </a:ln>
          <a:effectLst>
            <a:outerShdw blurRad="50800" dist="762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6" name="Title 6"/>
          <p:cNvSpPr txBox="1"/>
          <p:nvPr>
            <p:custDataLst>
              <p:tags r:id="rId5"/>
            </p:custDataLst>
          </p:nvPr>
        </p:nvSpPr>
        <p:spPr>
          <a:xfrm>
            <a:off x="1219797" y="2121439"/>
            <a:ext cx="9753041" cy="694804"/>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zh-CN" altLang="en-US" sz="2400" spc="6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甲醛灭菌设施、设备测试项目</a:t>
            </a:r>
            <a:endParaRPr kumimoji="0" lang="zh-CN" altLang="en-US" sz="2400" b="1" i="0" spc="209" noProof="0" dirty="0">
              <a:ln w="3175">
                <a:noFill/>
                <a:prstDash val="dash"/>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Title 6"/>
          <p:cNvSpPr txBox="1"/>
          <p:nvPr>
            <p:custDataLst>
              <p:tags r:id="rId6"/>
            </p:custDataLst>
          </p:nvPr>
        </p:nvSpPr>
        <p:spPr>
          <a:xfrm>
            <a:off x="1219162" y="2886728"/>
            <a:ext cx="9753022" cy="2904591"/>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800" b="1"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设施:</a:t>
            </a:r>
          </a:p>
          <a:p>
            <a:pPr lvl="0" indent="0" algn="l" fontAlgn="ctr">
              <a:lnSpc>
                <a:spcPct val="120000"/>
              </a:lnSpc>
              <a:spcBef>
                <a:spcPts val="0"/>
              </a:spcBef>
              <a:spcAft>
                <a:spcPts val="800"/>
              </a:spcAft>
              <a:buSzPct val="100000"/>
              <a:buFont typeface="Wingdings" panose="05000000000000000000" charset="0"/>
            </a:pPr>
            <a:r>
              <a:rPr lang="en-US" altLang="zh-CN" sz="1400"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IQ-检查设计相关文件，检查随机文件，检查部件材质，检查焊接情况，检查安装情况，检查仪器仪表校准情况，检查公用工程的连接情况。 OQ-检查各部件功能，检查软件控制功能，运行程序，PQ-风速，高效过滤器完整性，洁净度，微生物限度，气流流型，甲醛浓度确认，灭菌效果确认（化学指示，生物指示），排残确认。</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800" b="1"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设备：</a:t>
            </a:r>
          </a:p>
          <a:p>
            <a:pPr lvl="0" indent="0" algn="l" fontAlgn="ctr">
              <a:lnSpc>
                <a:spcPct val="120000"/>
              </a:lnSpc>
              <a:spcBef>
                <a:spcPts val="0"/>
              </a:spcBef>
              <a:spcAft>
                <a:spcPts val="800"/>
              </a:spcAft>
              <a:buSzPct val="100000"/>
              <a:buFont typeface="Wingdings" panose="05000000000000000000" charset="0"/>
            </a:pPr>
            <a:r>
              <a:rPr lang="en-US" altLang="zh-CN" sz="1400"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IQ-检查设计相关文件，检查随机文件，检查部件材质，检查焊接情况，检查安装情况，检查仪器仪表校准情况，检查公用工程的连接情况。 OQ-检查各部件功能，检查软件控制功能，进行断电恢复测试，运行程序， PQ-甲醛浓度确认，灭菌效果确认（化学指示，生物指示）。</a:t>
            </a:r>
          </a:p>
        </p:txBody>
      </p:sp>
      <p:sp>
        <p:nvSpPr>
          <p:cNvPr id="28" name="文本框 27">
            <a:extLst>
              <a:ext uri="{FF2B5EF4-FFF2-40B4-BE49-F238E27FC236}">
                <a16:creationId xmlns:a16="http://schemas.microsoft.com/office/drawing/2014/main" id="{144C4D3C-6E11-A848-A34F-56F392BC225C}"/>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甲醛消毒</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p:cNvSpPr txBox="1"/>
          <p:nvPr/>
        </p:nvSpPr>
        <p:spPr>
          <a:xfrm>
            <a:off x="1940220" y="1466459"/>
            <a:ext cx="6197940" cy="1015663"/>
          </a:xfrm>
          <a:prstGeom prst="rect">
            <a:avLst/>
          </a:prstGeom>
          <a:noFill/>
        </p:spPr>
        <p:txBody>
          <a:bodyPr wrap="square" rtlCol="0">
            <a:spAutoFit/>
          </a:bodyPr>
          <a:lstStyle/>
          <a:p>
            <a:pPr latinLnBrk="1"/>
            <a:r>
              <a:rPr lang="en-US" altLang="ko-KR" sz="6000" b="1" dirty="0">
                <a:solidFill>
                  <a:srgbClr val="332533"/>
                </a:solidFill>
                <a:latin typeface="Arial Black" panose="020B0A04020102020204"/>
                <a:ea typeface="Arial Unicode MS"/>
                <a:cs typeface="Arial" panose="020B0604020202020204" pitchFamily="34" charset="0"/>
              </a:rPr>
              <a:t>CONTENTS</a:t>
            </a:r>
            <a:endParaRPr lang="ko-KR" altLang="en-US" sz="6000" b="1" dirty="0">
              <a:solidFill>
                <a:srgbClr val="332533"/>
              </a:solidFill>
              <a:latin typeface="Arial Black" panose="020B0A04020102020204"/>
              <a:ea typeface="Arial Unicode MS"/>
              <a:cs typeface="Arial" panose="020B0604020202020204" pitchFamily="34" charset="0"/>
            </a:endParaRPr>
          </a:p>
        </p:txBody>
      </p:sp>
      <p:sp>
        <p:nvSpPr>
          <p:cNvPr id="3" name="TextBox 16"/>
          <p:cNvSpPr txBox="1"/>
          <p:nvPr/>
        </p:nvSpPr>
        <p:spPr>
          <a:xfrm>
            <a:off x="2013538" y="2423103"/>
            <a:ext cx="4338493" cy="646331"/>
          </a:xfrm>
          <a:prstGeom prst="rect">
            <a:avLst/>
          </a:prstGeom>
          <a:noFill/>
        </p:spPr>
        <p:txBody>
          <a:bodyPr wrap="square" rtlCol="0">
            <a:spAutoFit/>
          </a:bodyPr>
          <a:lstStyle/>
          <a:p>
            <a:pPr latinLnBrk="1"/>
            <a:r>
              <a:rPr lang="zh-CN" altLang="en-US" sz="3600" b="1" dirty="0">
                <a:solidFill>
                  <a:srgbClr val="332533"/>
                </a:solidFill>
                <a:latin typeface="微软雅黑" panose="020B0503020204020204" pitchFamily="34" charset="-122"/>
                <a:ea typeface="微软雅黑" panose="020B0503020204020204" pitchFamily="34" charset="-122"/>
              </a:rPr>
              <a:t>目 录</a:t>
            </a:r>
            <a:endParaRPr lang="ko-KR" altLang="en-US" sz="3600" b="1" dirty="0">
              <a:solidFill>
                <a:srgbClr val="332533"/>
              </a:solidFill>
              <a:latin typeface="微软雅黑" panose="020B0503020204020204" pitchFamily="34" charset="-122"/>
              <a:ea typeface="Arial Unicode MS"/>
              <a:cs typeface="Arial" panose="020B0604020202020204" pitchFamily="34" charset="0"/>
            </a:endParaRPr>
          </a:p>
        </p:txBody>
      </p:sp>
      <p:sp>
        <p:nvSpPr>
          <p:cNvPr id="4" name="직사각형 25"/>
          <p:cNvSpPr/>
          <p:nvPr/>
        </p:nvSpPr>
        <p:spPr>
          <a:xfrm>
            <a:off x="2013538" y="3429000"/>
            <a:ext cx="2204894" cy="584775"/>
          </a:xfrm>
          <a:prstGeom prst="rect">
            <a:avLst/>
          </a:prstGeom>
        </p:spPr>
        <p:txBody>
          <a:bodyPr wrap="square">
            <a:spAutoFit/>
          </a:bodyPr>
          <a:lstStyle/>
          <a:p>
            <a:pPr latinLnBrk="1"/>
            <a:r>
              <a:rPr lang="en-US" altLang="ko-KR" sz="3200" b="1" dirty="0">
                <a:solidFill>
                  <a:srgbClr val="332533"/>
                </a:solidFill>
                <a:latin typeface="Arial" panose="020B0604020202020204"/>
                <a:ea typeface="Arial Unicode MS"/>
              </a:rPr>
              <a:t>P</a:t>
            </a:r>
            <a:r>
              <a:rPr lang="en-US" altLang="zh-CN" sz="3200" b="1" dirty="0">
                <a:solidFill>
                  <a:srgbClr val="332533"/>
                </a:solidFill>
                <a:latin typeface="Arial" panose="020B0604020202020204"/>
                <a:ea typeface="Arial Unicode MS"/>
              </a:rPr>
              <a:t>ART</a:t>
            </a:r>
            <a:r>
              <a:rPr lang="en-US" altLang="ko-KR" sz="3200" b="1" dirty="0">
                <a:solidFill>
                  <a:srgbClr val="332533"/>
                </a:solidFill>
                <a:latin typeface="Arial" panose="020B0604020202020204"/>
                <a:ea typeface="Arial Unicode MS"/>
              </a:rPr>
              <a:t> 01</a:t>
            </a:r>
            <a:endParaRPr lang="ko-KR" altLang="en-US" sz="3200" b="1" dirty="0">
              <a:solidFill>
                <a:srgbClr val="332533"/>
              </a:solidFill>
              <a:latin typeface="Arial" panose="020B0604020202020204"/>
              <a:ea typeface="Arial Unicode MS"/>
            </a:endParaRPr>
          </a:p>
        </p:txBody>
      </p:sp>
      <p:pic>
        <p:nvPicPr>
          <p:cNvPr id="5" name="图形 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44401" y="1400734"/>
            <a:ext cx="375471" cy="375471"/>
          </a:xfrm>
          <a:prstGeom prst="rect">
            <a:avLst/>
          </a:prstGeom>
        </p:spPr>
      </p:pic>
      <p:sp>
        <p:nvSpPr>
          <p:cNvPr id="6" name="직사각형 25"/>
          <p:cNvSpPr/>
          <p:nvPr/>
        </p:nvSpPr>
        <p:spPr>
          <a:xfrm>
            <a:off x="6096000" y="3425097"/>
            <a:ext cx="2204894" cy="584775"/>
          </a:xfrm>
          <a:prstGeom prst="rect">
            <a:avLst/>
          </a:prstGeom>
        </p:spPr>
        <p:txBody>
          <a:bodyPr wrap="square">
            <a:spAutoFit/>
          </a:bodyPr>
          <a:lstStyle/>
          <a:p>
            <a:pPr latinLnBrk="1"/>
            <a:r>
              <a:rPr lang="en-US" altLang="ko-KR" sz="3200" b="1" dirty="0">
                <a:solidFill>
                  <a:srgbClr val="332533"/>
                </a:solidFill>
                <a:latin typeface="Arial" panose="020B0604020202020204"/>
                <a:ea typeface="Arial Unicode MS"/>
              </a:rPr>
              <a:t>P</a:t>
            </a:r>
            <a:r>
              <a:rPr lang="en-US" altLang="zh-CN" sz="3200" b="1" dirty="0">
                <a:solidFill>
                  <a:srgbClr val="332533"/>
                </a:solidFill>
                <a:latin typeface="Arial" panose="020B0604020202020204"/>
                <a:ea typeface="Arial Unicode MS"/>
              </a:rPr>
              <a:t>ART</a:t>
            </a:r>
            <a:r>
              <a:rPr lang="en-US" altLang="ko-KR" sz="3200" b="1" dirty="0">
                <a:solidFill>
                  <a:srgbClr val="332533"/>
                </a:solidFill>
                <a:latin typeface="Arial" panose="020B0604020202020204"/>
                <a:ea typeface="Arial Unicode MS"/>
              </a:rPr>
              <a:t> 02</a:t>
            </a:r>
            <a:endParaRPr lang="ko-KR" altLang="en-US" sz="3200" b="1" dirty="0">
              <a:solidFill>
                <a:srgbClr val="332533"/>
              </a:solidFill>
              <a:latin typeface="Arial" panose="020B0604020202020204"/>
              <a:ea typeface="Arial Unicode MS"/>
            </a:endParaRPr>
          </a:p>
        </p:txBody>
      </p:sp>
      <p:sp>
        <p:nvSpPr>
          <p:cNvPr id="8" name="직사각형 25"/>
          <p:cNvSpPr/>
          <p:nvPr/>
        </p:nvSpPr>
        <p:spPr>
          <a:xfrm>
            <a:off x="2034206" y="4872492"/>
            <a:ext cx="2204894" cy="584775"/>
          </a:xfrm>
          <a:prstGeom prst="rect">
            <a:avLst/>
          </a:prstGeom>
        </p:spPr>
        <p:txBody>
          <a:bodyPr wrap="square">
            <a:spAutoFit/>
          </a:bodyPr>
          <a:lstStyle/>
          <a:p>
            <a:pPr latinLnBrk="1"/>
            <a:r>
              <a:rPr lang="en-US" altLang="ko-KR" sz="3200" b="1" dirty="0">
                <a:solidFill>
                  <a:srgbClr val="332533"/>
                </a:solidFill>
                <a:latin typeface="Arial" panose="020B0604020202020204"/>
                <a:ea typeface="Arial Unicode MS"/>
              </a:rPr>
              <a:t>P</a:t>
            </a:r>
            <a:r>
              <a:rPr lang="en-US" altLang="zh-CN" sz="3200" b="1" dirty="0">
                <a:solidFill>
                  <a:srgbClr val="332533"/>
                </a:solidFill>
                <a:latin typeface="Arial" panose="020B0604020202020204"/>
                <a:ea typeface="Arial Unicode MS"/>
              </a:rPr>
              <a:t>ART</a:t>
            </a:r>
            <a:r>
              <a:rPr lang="en-US" altLang="ko-KR" sz="3200" b="1" dirty="0">
                <a:solidFill>
                  <a:srgbClr val="332533"/>
                </a:solidFill>
                <a:latin typeface="Arial" panose="020B0604020202020204"/>
                <a:ea typeface="Arial Unicode MS"/>
              </a:rPr>
              <a:t> 03</a:t>
            </a:r>
            <a:endParaRPr lang="ko-KR" altLang="en-US" sz="3200" b="1" dirty="0">
              <a:solidFill>
                <a:srgbClr val="332533"/>
              </a:solidFill>
              <a:latin typeface="Arial" panose="020B0604020202020204"/>
              <a:ea typeface="Arial Unicode MS"/>
            </a:endParaRPr>
          </a:p>
        </p:txBody>
      </p:sp>
      <p:sp>
        <p:nvSpPr>
          <p:cNvPr id="9" name="文本框 8"/>
          <p:cNvSpPr txBox="1"/>
          <p:nvPr/>
        </p:nvSpPr>
        <p:spPr>
          <a:xfrm>
            <a:off x="2034206" y="3994614"/>
            <a:ext cx="2848689" cy="422808"/>
          </a:xfrm>
          <a:prstGeom prst="rect">
            <a:avLst/>
          </a:prstGeom>
          <a:noFill/>
        </p:spPr>
        <p:txBody>
          <a:bodyPr wrap="square" rtlCol="0">
            <a:spAutoFit/>
          </a:bodyPr>
          <a:lstStyle/>
          <a:p>
            <a:pPr>
              <a:lnSpc>
                <a:spcPct val="150000"/>
              </a:lnSpc>
            </a:pPr>
            <a:r>
              <a:rPr lang="zh-CN" altLang="en-US" sz="1600" b="1" dirty="0">
                <a:solidFill>
                  <a:schemeClr val="bg2">
                    <a:lumMod val="50000"/>
                  </a:schemeClr>
                </a:solidFill>
                <a:latin typeface="思源黑体 CN Bold" panose="020B0800000000000000" pitchFamily="34" charset="-122"/>
                <a:ea typeface="思源黑体 CN Bold" panose="020B0800000000000000" pitchFamily="34" charset="-122"/>
              </a:rPr>
              <a:t>产品目录</a:t>
            </a:r>
          </a:p>
        </p:txBody>
      </p:sp>
      <p:sp>
        <p:nvSpPr>
          <p:cNvPr id="10" name="文本框 9"/>
          <p:cNvSpPr txBox="1"/>
          <p:nvPr/>
        </p:nvSpPr>
        <p:spPr>
          <a:xfrm>
            <a:off x="6146451" y="3946907"/>
            <a:ext cx="2848689" cy="418128"/>
          </a:xfrm>
          <a:prstGeom prst="rect">
            <a:avLst/>
          </a:prstGeom>
          <a:noFill/>
        </p:spPr>
        <p:txBody>
          <a:bodyPr wrap="square" rtlCol="0">
            <a:spAutoFit/>
          </a:bodyPr>
          <a:lstStyle>
            <a:defPPr>
              <a:defRPr lang="zh-CN"/>
            </a:defPPr>
            <a:lvl1pPr>
              <a:lnSpc>
                <a:spcPct val="150000"/>
              </a:lnSpc>
              <a:defRPr sz="1600" b="1">
                <a:solidFill>
                  <a:schemeClr val="bg2">
                    <a:lumMod val="50000"/>
                  </a:schemeClr>
                </a:solidFill>
                <a:latin typeface="思源黑体 CN Bold" panose="020B0800000000000000" pitchFamily="34" charset="-122"/>
                <a:ea typeface="思源黑体 CN Bold" panose="020B0800000000000000" pitchFamily="34" charset="-122"/>
              </a:defRPr>
            </a:lvl1pPr>
          </a:lstStyle>
          <a:p>
            <a:r>
              <a:rPr lang="zh-CN" altLang="en-US" dirty="0"/>
              <a:t>常用仪器</a:t>
            </a:r>
          </a:p>
        </p:txBody>
      </p:sp>
      <p:sp>
        <p:nvSpPr>
          <p:cNvPr id="11" name="文本框 10"/>
          <p:cNvSpPr txBox="1"/>
          <p:nvPr/>
        </p:nvSpPr>
        <p:spPr>
          <a:xfrm>
            <a:off x="2013538" y="5504973"/>
            <a:ext cx="2848689" cy="418128"/>
          </a:xfrm>
          <a:prstGeom prst="rect">
            <a:avLst/>
          </a:prstGeom>
          <a:noFill/>
        </p:spPr>
        <p:txBody>
          <a:bodyPr wrap="square" rtlCol="0">
            <a:spAutoFit/>
          </a:bodyPr>
          <a:lstStyle>
            <a:defPPr>
              <a:defRPr lang="zh-CN"/>
            </a:defPPr>
            <a:lvl1pPr>
              <a:lnSpc>
                <a:spcPct val="150000"/>
              </a:lnSpc>
              <a:defRPr sz="1600" b="1">
                <a:solidFill>
                  <a:schemeClr val="bg2">
                    <a:lumMod val="50000"/>
                  </a:schemeClr>
                </a:solidFill>
                <a:latin typeface="思源黑体 CN Bold" panose="020B0800000000000000" pitchFamily="34" charset="-122"/>
                <a:ea typeface="思源黑体 CN Bold" panose="020B0800000000000000" pitchFamily="34" charset="-122"/>
              </a:defRPr>
            </a:lvl1pPr>
          </a:lstStyle>
          <a:p>
            <a:r>
              <a:rPr lang="zh-CN" altLang="en-US" dirty="0"/>
              <a:t>服务案例详述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custDataLst>
              <p:tags r:id="rId2"/>
            </p:custDataLst>
          </p:nvPr>
        </p:nvSpPr>
        <p:spPr>
          <a:xfrm>
            <a:off x="9775447" y="1059615"/>
            <a:ext cx="1806947" cy="1806947"/>
          </a:xfrm>
          <a:prstGeom prst="ellipse">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custDataLst>
              <p:tags r:id="rId3"/>
            </p:custDataLst>
          </p:nvPr>
        </p:nvSpPr>
        <p:spPr>
          <a:xfrm>
            <a:off x="6612646" y="1059616"/>
            <a:ext cx="4738768" cy="4738768"/>
          </a:xfrm>
          <a:prstGeom prst="ellipse">
            <a:avLst/>
          </a:prstGeom>
          <a:solidFill>
            <a:schemeClr val="accent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custDataLst>
              <p:tags r:id="rId4"/>
            </p:custDataLst>
          </p:nvPr>
        </p:nvSpPr>
        <p:spPr>
          <a:xfrm>
            <a:off x="6381665" y="3949350"/>
            <a:ext cx="1806947" cy="1806947"/>
          </a:xfrm>
          <a:prstGeom prst="ellipse">
            <a:avLst/>
          </a:prstGeom>
          <a:solidFill>
            <a:schemeClr val="accent1">
              <a:alpha val="8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itle 6"/>
          <p:cNvSpPr txBox="1"/>
          <p:nvPr>
            <p:custDataLst>
              <p:tags r:id="rId5"/>
            </p:custDataLst>
          </p:nvPr>
        </p:nvSpPr>
        <p:spPr>
          <a:xfrm>
            <a:off x="894879" y="1813553"/>
            <a:ext cx="5010175" cy="3230893"/>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zh-CN" altLang="en-US" sz="2900" b="1" spc="209"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紫外灭菌设施、设备</a:t>
            </a:r>
          </a:p>
          <a:p>
            <a:pPr marL="469900" lvl="0" indent="-469900" algn="l" fontAlgn="ctr">
              <a:lnSpc>
                <a:spcPct val="120000"/>
              </a:lnSpc>
              <a:spcBef>
                <a:spcPts val="0"/>
              </a:spcBef>
              <a:spcAft>
                <a:spcPts val="800"/>
              </a:spcAft>
              <a:buSzPct val="100000"/>
              <a:buFont typeface="Wingdings" panose="05000000000000000000" charset="0"/>
              <a:buChar char="l"/>
            </a:pPr>
            <a:r>
              <a:rPr lang="zh-CN" altLang="en-US" sz="2400" spc="209"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设施:</a:t>
            </a:r>
          </a:p>
          <a:p>
            <a:pPr lvl="0" indent="0" algn="l" fontAlgn="ctr">
              <a:lnSpc>
                <a:spcPct val="120000"/>
              </a:lnSpc>
              <a:spcBef>
                <a:spcPts val="0"/>
              </a:spcBef>
              <a:spcAft>
                <a:spcPts val="800"/>
              </a:spcAft>
              <a:buSzPct val="100000"/>
              <a:buFont typeface="Wingdings" panose="05000000000000000000" charset="0"/>
            </a:pPr>
            <a:r>
              <a:rPr altLang="zh-CN" sz="2400" spc="209"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spc="209"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厂房。</a:t>
            </a:r>
          </a:p>
          <a:p>
            <a:pPr marL="469900" lvl="0" indent="-469900" algn="l" fontAlgn="ctr">
              <a:lnSpc>
                <a:spcPct val="120000"/>
              </a:lnSpc>
              <a:spcBef>
                <a:spcPts val="0"/>
              </a:spcBef>
              <a:spcAft>
                <a:spcPts val="800"/>
              </a:spcAft>
              <a:buSzPct val="100000"/>
              <a:buFont typeface="Wingdings" panose="05000000000000000000" charset="0"/>
              <a:buChar char="l"/>
            </a:pPr>
            <a:r>
              <a:rPr lang="zh-CN" altLang="en-US" sz="2400" spc="209"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设备：</a:t>
            </a:r>
          </a:p>
          <a:p>
            <a:pPr lvl="0" indent="0" algn="l" fontAlgn="ctr">
              <a:lnSpc>
                <a:spcPct val="120000"/>
              </a:lnSpc>
              <a:spcBef>
                <a:spcPts val="0"/>
              </a:spcBef>
              <a:spcAft>
                <a:spcPts val="800"/>
              </a:spcAft>
              <a:buSzPct val="100000"/>
              <a:buFont typeface="Wingdings" panose="05000000000000000000" charset="0"/>
            </a:pPr>
            <a:r>
              <a:rPr altLang="zh-CN" sz="2400" spc="209"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spc="209"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传递窗，紫外消毒柜等</a:t>
            </a:r>
            <a:r>
              <a:rPr lang="zh-CN" altLang="en-US" sz="2900" spc="209"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0" name="矩形 4"/>
          <p:cNvSpPr/>
          <p:nvPr>
            <p:custDataLst>
              <p:tags r:id="rId6"/>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2" name="https://p4.vas.wpscdn.cn/wps/cdnwps/upload/official/preview/2015-5-26/A000220150319C75PPIC_1.png" descr="templates\picture_hover\&amp;pky12561833_wps_&amp;2&amp;src_toppic_dropmo01&amp;"/>
          <p:cNvPicPr>
            <a:picLocks noChangeAspect="1"/>
          </p:cNvPicPr>
          <p:nvPr/>
        </p:nvPicPr>
        <p:blipFill>
          <a:blip r:embed="rId9"/>
          <a:stretch>
            <a:fillRect/>
          </a:stretch>
        </p:blipFill>
        <p:spPr>
          <a:xfrm>
            <a:off x="7195185" y="1537970"/>
            <a:ext cx="3048000" cy="3562985"/>
          </a:xfrm>
          <a:prstGeom prst="rect">
            <a:avLst/>
          </a:prstGeom>
        </p:spPr>
      </p:pic>
      <p:sp>
        <p:nvSpPr>
          <p:cNvPr id="9" name="文本框 8">
            <a:extLst>
              <a:ext uri="{FF2B5EF4-FFF2-40B4-BE49-F238E27FC236}">
                <a16:creationId xmlns:a16="http://schemas.microsoft.com/office/drawing/2014/main" id="{EE1D1605-8624-8448-8B02-0C6BCE59BC5F}"/>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紫外消毒</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custDataLst>
              <p:tags r:id="rId2"/>
            </p:custDataLst>
          </p:nvPr>
        </p:nvSpPr>
        <p:spPr>
          <a:xfrm>
            <a:off x="9209405" y="0"/>
            <a:ext cx="2982595" cy="2950210"/>
          </a:xfrm>
          <a:custGeom>
            <a:avLst/>
            <a:gdLst/>
            <a:ahLst/>
            <a:cxnLst>
              <a:cxn ang="3">
                <a:pos x="hc" y="t"/>
              </a:cxn>
              <a:cxn ang="cd2">
                <a:pos x="l" y="vc"/>
              </a:cxn>
              <a:cxn ang="cd4">
                <a:pos x="hc" y="b"/>
              </a:cxn>
              <a:cxn ang="0">
                <a:pos x="r" y="vc"/>
              </a:cxn>
            </a:cxnLst>
            <a:rect l="l" t="t" r="r" b="b"/>
            <a:pathLst>
              <a:path w="4697" h="4646">
                <a:moveTo>
                  <a:pt x="290" y="0"/>
                </a:moveTo>
                <a:lnTo>
                  <a:pt x="4697" y="0"/>
                </a:lnTo>
                <a:lnTo>
                  <a:pt x="4697" y="4332"/>
                </a:lnTo>
                <a:lnTo>
                  <a:pt x="4683" y="4338"/>
                </a:lnTo>
                <a:cubicBezTo>
                  <a:pt x="4261" y="4536"/>
                  <a:pt x="3789" y="4646"/>
                  <a:pt x="3292" y="4646"/>
                </a:cubicBezTo>
                <a:cubicBezTo>
                  <a:pt x="1474" y="4646"/>
                  <a:pt x="0" y="3172"/>
                  <a:pt x="0" y="1354"/>
                </a:cubicBezTo>
                <a:cubicBezTo>
                  <a:pt x="0" y="885"/>
                  <a:pt x="98" y="439"/>
                  <a:pt x="275" y="36"/>
                </a:cubicBezTo>
                <a:lnTo>
                  <a:pt x="290"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nvGrpSpPr>
          <p:cNvPr id="13" name="组合 12"/>
          <p:cNvGrpSpPr/>
          <p:nvPr>
            <p:custDataLst>
              <p:tags r:id="rId3"/>
            </p:custDataLst>
          </p:nvPr>
        </p:nvGrpSpPr>
        <p:grpSpPr>
          <a:xfrm>
            <a:off x="283438" y="2720560"/>
            <a:ext cx="56916" cy="2614346"/>
            <a:chOff x="757242" y="1489086"/>
            <a:chExt cx="56916" cy="2614346"/>
          </a:xfrm>
        </p:grpSpPr>
        <p:cxnSp>
          <p:nvCxnSpPr>
            <p:cNvPr id="14" name="直接连接符 13"/>
            <p:cNvCxnSpPr/>
            <p:nvPr>
              <p:custDataLst>
                <p:tags r:id="rId6"/>
              </p:custDataLst>
            </p:nvPr>
          </p:nvCxnSpPr>
          <p:spPr>
            <a:xfrm>
              <a:off x="785700" y="1489086"/>
              <a:ext cx="0" cy="1798094"/>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757242" y="3628525"/>
              <a:ext cx="56916" cy="474907"/>
              <a:chOff x="1381783" y="1849459"/>
              <a:chExt cx="56916" cy="474907"/>
            </a:xfrm>
          </p:grpSpPr>
          <p:grpSp>
            <p:nvGrpSpPr>
              <p:cNvPr id="16" name="组合 15"/>
              <p:cNvGrpSpPr/>
              <p:nvPr/>
            </p:nvGrpSpPr>
            <p:grpSpPr>
              <a:xfrm flipV="1">
                <a:off x="1381783" y="2267450"/>
                <a:ext cx="56916" cy="56916"/>
                <a:chOff x="1988060" y="1995066"/>
                <a:chExt cx="108922" cy="108922"/>
              </a:xfrm>
            </p:grpSpPr>
            <p:cxnSp>
              <p:nvCxnSpPr>
                <p:cNvPr id="17" name="直接连接符 16"/>
                <p:cNvCxnSpPr/>
                <p:nvPr>
                  <p:custDataLst>
                    <p:tags r:id="rId11"/>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2"/>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flipV="1">
                <a:off x="1381783" y="2060415"/>
                <a:ext cx="56916" cy="56916"/>
                <a:chOff x="1988060" y="1995066"/>
                <a:chExt cx="108922" cy="108922"/>
              </a:xfrm>
            </p:grpSpPr>
            <p:cxnSp>
              <p:nvCxnSpPr>
                <p:cNvPr id="20" name="直接连接符 19"/>
                <p:cNvCxnSpPr/>
                <p:nvPr>
                  <p:custDataLst>
                    <p:tags r:id="rId9"/>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0"/>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flipV="1">
                <a:off x="1381783" y="1849459"/>
                <a:ext cx="56916" cy="56916"/>
                <a:chOff x="1988060" y="1995066"/>
                <a:chExt cx="108922" cy="108922"/>
              </a:xfrm>
            </p:grpSpPr>
            <p:cxnSp>
              <p:nvCxnSpPr>
                <p:cNvPr id="24" name="直接连接符 23"/>
                <p:cNvCxnSpPr/>
                <p:nvPr>
                  <p:custDataLst>
                    <p:tags r:id="rId7"/>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8"/>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2" name="矩形: 圆角 1128"/>
          <p:cNvSpPr/>
          <p:nvPr>
            <p:custDataLst>
              <p:tags r:id="rId4"/>
            </p:custDataLst>
          </p:nvPr>
        </p:nvSpPr>
        <p:spPr>
          <a:xfrm>
            <a:off x="609600" y="1828815"/>
            <a:ext cx="10972888" cy="4267234"/>
          </a:xfrm>
          <a:prstGeom prst="roundRect">
            <a:avLst>
              <a:gd name="adj" fmla="val 4386"/>
            </a:avLst>
          </a:prstGeom>
          <a:solidFill>
            <a:schemeClr val="lt1"/>
          </a:solidFill>
          <a:ln w="12700">
            <a:solidFill>
              <a:schemeClr val="accent1">
                <a:alpha val="50000"/>
              </a:schemeClr>
            </a:solidFill>
          </a:ln>
          <a:effectLst>
            <a:outerShdw blurRad="50800" dist="762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7" name="Title 6"/>
          <p:cNvSpPr txBox="1"/>
          <p:nvPr>
            <p:custDataLst>
              <p:tags r:id="rId5"/>
            </p:custDataLst>
          </p:nvPr>
        </p:nvSpPr>
        <p:spPr>
          <a:xfrm>
            <a:off x="1219210" y="2286018"/>
            <a:ext cx="9753676" cy="3352825"/>
          </a:xfrm>
          <a:prstGeom prst="rect">
            <a:avLst/>
          </a:prstGeom>
          <a:noFill/>
          <a:ln w="3175">
            <a:noFill/>
            <a:prstDash val="dash"/>
          </a:ln>
        </p:spPr>
        <p:txBody>
          <a:bodyPr wrap="square" lIns="63500" tIns="25400" rIns="63500" bIns="25400" anchor="ctr" anchorCtr="0">
            <a:normAutofit fontScale="925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zh-CN" altLang="en-US" sz="2000" b="1"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紫外灭菌设施、设备测试项目</a:t>
            </a:r>
          </a:p>
          <a:p>
            <a:pPr lvl="0" indent="0" algn="l" fontAlgn="ctr">
              <a:lnSpc>
                <a:spcPct val="120000"/>
              </a:lnSpc>
              <a:spcBef>
                <a:spcPts val="0"/>
              </a:spcBef>
              <a:spcAft>
                <a:spcPts val="800"/>
              </a:spcAft>
              <a:buSzPct val="100000"/>
              <a:buFont typeface="Wingdings" panose="05000000000000000000" charset="0"/>
            </a:pPr>
            <a:endParaRPr lang="zh-CN" altLang="en-US" sz="1400"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800" b="1"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设施:</a:t>
            </a:r>
          </a:p>
          <a:p>
            <a:pPr lvl="0" indent="0" algn="l" fontAlgn="ctr">
              <a:lnSpc>
                <a:spcPct val="120000"/>
              </a:lnSpc>
              <a:spcBef>
                <a:spcPts val="0"/>
              </a:spcBef>
              <a:spcAft>
                <a:spcPts val="800"/>
              </a:spcAft>
              <a:buSzPct val="100000"/>
              <a:buFont typeface="Wingdings" panose="05000000000000000000" charset="0"/>
            </a:pPr>
            <a:r>
              <a:rPr lang="en-US" altLang="zh-CN" sz="1400"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IQ-检查设计相关文件，检查随机文件，检查部件材质，检查焊接情况，检查安装情况，检查仪器仪表校准情况，检查公用工程的连接情况。 OQ-检查各部件功能，检查软件控制功能，运行程序，PQ-风速，高效过滤器完整性，洁净度，微生物限度，气流流型，紫外强度确认，消毒效果确认（生物指示）。</a:t>
            </a:r>
          </a:p>
          <a:p>
            <a:pPr lvl="0" indent="0" algn="l" fontAlgn="ctr">
              <a:lnSpc>
                <a:spcPct val="120000"/>
              </a:lnSpc>
              <a:spcBef>
                <a:spcPts val="0"/>
              </a:spcBef>
              <a:spcAft>
                <a:spcPts val="800"/>
              </a:spcAft>
              <a:buSzPct val="100000"/>
              <a:buFont typeface="Wingdings" panose="05000000000000000000" charset="0"/>
            </a:pPr>
            <a:endParaRPr lang="zh-CN" altLang="en-US" sz="1400"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800" b="1"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设备：</a:t>
            </a:r>
          </a:p>
          <a:p>
            <a:pPr lvl="0" indent="0" algn="l" fontAlgn="ctr">
              <a:lnSpc>
                <a:spcPct val="120000"/>
              </a:lnSpc>
              <a:spcBef>
                <a:spcPts val="0"/>
              </a:spcBef>
              <a:spcAft>
                <a:spcPts val="800"/>
              </a:spcAft>
              <a:buSzPct val="100000"/>
              <a:buFont typeface="Wingdings" panose="05000000000000000000" charset="0"/>
            </a:pPr>
            <a:r>
              <a:rPr lang="en-US" altLang="zh-CN" sz="1400"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IQ-检查设计相关文件，检查随机文件，检查部件材质，检查焊接情况，检查安装情况，检查仪器仪表校准情况，检查公用工程的连接情况。 OQ-检查各部件功能，检查软件控制功能，进行断电恢复测试，运行程序，PQ-紫外强度确认，消毒效果确认（生物指示）。</a:t>
            </a:r>
          </a:p>
        </p:txBody>
      </p:sp>
      <p:sp>
        <p:nvSpPr>
          <p:cNvPr id="28" name="文本框 27">
            <a:extLst>
              <a:ext uri="{FF2B5EF4-FFF2-40B4-BE49-F238E27FC236}">
                <a16:creationId xmlns:a16="http://schemas.microsoft.com/office/drawing/2014/main" id="{7D76D2CD-9099-FF4A-84D3-8D88661852DC}"/>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紫外消毒</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形 5"/>
          <p:cNvPicPr>
            <a:picLocks noChangeAspect="1"/>
          </p:cNvPicPr>
          <p:nvPr>
            <p:custDataLst>
              <p:tags r:id="rId2"/>
            </p:custDataLst>
          </p:nvPr>
        </p:nvPicPr>
        <p:blipFill>
          <a:blip r:embed="rId13">
            <a:extLst>
              <a:ext uri="{96DAC541-7B7A-43D3-8B79-37D633B846F1}">
                <asvg:svgBlip xmlns:asvg="http://schemas.microsoft.com/office/drawing/2016/SVG/main" r:embed="rId14"/>
              </a:ext>
            </a:extLst>
          </a:blip>
          <a:stretch>
            <a:fillRect/>
          </a:stretch>
        </p:blipFill>
        <p:spPr>
          <a:xfrm>
            <a:off x="4686657" y="1666340"/>
            <a:ext cx="607360" cy="607360"/>
          </a:xfrm>
          <a:prstGeom prst="rect">
            <a:avLst/>
          </a:prstGeom>
        </p:spPr>
      </p:pic>
      <p:pic>
        <p:nvPicPr>
          <p:cNvPr id="10" name="图形 2"/>
          <p:cNvPicPr>
            <a:picLocks noChangeAspect="1"/>
          </p:cNvPicPr>
          <p:nvPr>
            <p:custDataLst>
              <p:tags r:id="rId3"/>
            </p:custDataLst>
          </p:nvPr>
        </p:nvPicPr>
        <p:blipFill>
          <a:blip r:embed="rId13">
            <a:extLst>
              <a:ext uri="{96DAC541-7B7A-43D3-8B79-37D633B846F1}">
                <asvg:svgBlip xmlns:asvg="http://schemas.microsoft.com/office/drawing/2016/SVG/main" r:embed="rId14"/>
              </a:ext>
            </a:extLst>
          </a:blip>
          <a:stretch>
            <a:fillRect/>
          </a:stretch>
        </p:blipFill>
        <p:spPr>
          <a:xfrm rot="10800000">
            <a:off x="1599897" y="4936715"/>
            <a:ext cx="607360" cy="607360"/>
          </a:xfrm>
          <a:prstGeom prst="rect">
            <a:avLst/>
          </a:prstGeom>
        </p:spPr>
      </p:pic>
      <p:grpSp>
        <p:nvGrpSpPr>
          <p:cNvPr id="12" name="图形 8"/>
          <p:cNvGrpSpPr/>
          <p:nvPr>
            <p:custDataLst>
              <p:tags r:id="rId4"/>
            </p:custDataLst>
          </p:nvPr>
        </p:nvGrpSpPr>
        <p:grpSpPr>
          <a:xfrm>
            <a:off x="1220396" y="1018975"/>
            <a:ext cx="4820047" cy="4820047"/>
            <a:chOff x="1108939" y="632878"/>
            <a:chExt cx="5592242" cy="5592242"/>
          </a:xfrm>
          <a:noFill/>
        </p:grpSpPr>
        <p:sp>
          <p:nvSpPr>
            <p:cNvPr id="13" name="任意多边形: 形状 7"/>
            <p:cNvSpPr/>
            <p:nvPr>
              <p:custDataLst>
                <p:tags r:id="rId9"/>
              </p:custDataLst>
            </p:nvPr>
          </p:nvSpPr>
          <p:spPr>
            <a:xfrm>
              <a:off x="3494962" y="632878"/>
              <a:ext cx="3206219" cy="3206219"/>
            </a:xfrm>
            <a:custGeom>
              <a:avLst/>
              <a:gdLst>
                <a:gd name="connsiteX0" fmla="*/ 3176394 w 3206219"/>
                <a:gd name="connsiteY0" fmla="*/ 3206219 h 3206219"/>
                <a:gd name="connsiteX1" fmla="*/ 3206219 w 3206219"/>
                <a:gd name="connsiteY1" fmla="*/ 2796122 h 3206219"/>
                <a:gd name="connsiteX2" fmla="*/ 410098 w 3206219"/>
                <a:gd name="connsiteY2" fmla="*/ 0 h 3206219"/>
                <a:gd name="connsiteX3" fmla="*/ 0 w 3206219"/>
                <a:gd name="connsiteY3" fmla="*/ 29825 h 3206219"/>
              </a:gdLst>
              <a:ahLst/>
              <a:cxnLst>
                <a:cxn ang="0">
                  <a:pos x="connsiteX0" y="connsiteY0"/>
                </a:cxn>
                <a:cxn ang="0">
                  <a:pos x="connsiteX1" y="connsiteY1"/>
                </a:cxn>
                <a:cxn ang="0">
                  <a:pos x="connsiteX2" y="connsiteY2"/>
                </a:cxn>
                <a:cxn ang="0">
                  <a:pos x="connsiteX3" y="connsiteY3"/>
                </a:cxn>
              </a:cxnLst>
              <a:rect l="l" t="t" r="r" b="b"/>
              <a:pathLst>
                <a:path w="3206219" h="3206219">
                  <a:moveTo>
                    <a:pt x="3176394" y="3206219"/>
                  </a:moveTo>
                  <a:cubicBezTo>
                    <a:pt x="3195967" y="3072316"/>
                    <a:pt x="3206219" y="2935306"/>
                    <a:pt x="3206219" y="2796122"/>
                  </a:cubicBezTo>
                  <a:cubicBezTo>
                    <a:pt x="3206219" y="1251730"/>
                    <a:pt x="1954489" y="0"/>
                    <a:pt x="410098" y="0"/>
                  </a:cubicBezTo>
                  <a:cubicBezTo>
                    <a:pt x="270913" y="0"/>
                    <a:pt x="133903" y="10252"/>
                    <a:pt x="0" y="29825"/>
                  </a:cubicBezTo>
                </a:path>
              </a:pathLst>
            </a:custGeom>
            <a:noFill/>
            <a:ln w="46602" cap="flat">
              <a:solidFill>
                <a:schemeClr val="accent1">
                  <a:lumMod val="60000"/>
                  <a:lumOff val="40000"/>
                </a:schemeClr>
              </a:solidFill>
              <a:prstDash val="solid"/>
              <a:miter/>
            </a:ln>
          </p:spPr>
          <p:txBody>
            <a:bodyPr rtlCol="0" anchor="ctr"/>
            <a:lstStyle/>
            <a:p>
              <a:endParaRPr lang="zh-CN" altLang="en-US"/>
            </a:p>
          </p:txBody>
        </p:sp>
        <p:sp>
          <p:nvSpPr>
            <p:cNvPr id="15" name="任意多边形: 形状 8"/>
            <p:cNvSpPr/>
            <p:nvPr>
              <p:custDataLst>
                <p:tags r:id="rId10"/>
              </p:custDataLst>
            </p:nvPr>
          </p:nvSpPr>
          <p:spPr>
            <a:xfrm>
              <a:off x="1108939" y="2999639"/>
              <a:ext cx="3225481" cy="3225481"/>
            </a:xfrm>
            <a:custGeom>
              <a:avLst/>
              <a:gdLst>
                <a:gd name="connsiteX0" fmla="*/ 32621 w 3225481"/>
                <a:gd name="connsiteY0" fmla="*/ 0 h 3225481"/>
                <a:gd name="connsiteX1" fmla="*/ 0 w 3225481"/>
                <a:gd name="connsiteY1" fmla="*/ 429360 h 3225481"/>
                <a:gd name="connsiteX2" fmla="*/ 2796122 w 3225481"/>
                <a:gd name="connsiteY2" fmla="*/ 3225482 h 3225481"/>
                <a:gd name="connsiteX3" fmla="*/ 3225481 w 3225481"/>
                <a:gd name="connsiteY3" fmla="*/ 3192860 h 3225481"/>
              </a:gdLst>
              <a:ahLst/>
              <a:cxnLst>
                <a:cxn ang="0">
                  <a:pos x="connsiteX0" y="connsiteY0"/>
                </a:cxn>
                <a:cxn ang="0">
                  <a:pos x="connsiteX1" y="connsiteY1"/>
                </a:cxn>
                <a:cxn ang="0">
                  <a:pos x="connsiteX2" y="connsiteY2"/>
                </a:cxn>
                <a:cxn ang="0">
                  <a:pos x="connsiteX3" y="connsiteY3"/>
                </a:cxn>
              </a:cxnLst>
              <a:rect l="l" t="t" r="r" b="b"/>
              <a:pathLst>
                <a:path w="3225481" h="3225481">
                  <a:moveTo>
                    <a:pt x="32621" y="0"/>
                  </a:moveTo>
                  <a:cubicBezTo>
                    <a:pt x="11184" y="139806"/>
                    <a:pt x="0" y="283340"/>
                    <a:pt x="0" y="429360"/>
                  </a:cubicBezTo>
                  <a:cubicBezTo>
                    <a:pt x="0" y="1973751"/>
                    <a:pt x="1251730" y="3225482"/>
                    <a:pt x="2796122" y="3225482"/>
                  </a:cubicBezTo>
                  <a:cubicBezTo>
                    <a:pt x="2942141" y="3225482"/>
                    <a:pt x="3085365" y="3214297"/>
                    <a:pt x="3225481" y="3192860"/>
                  </a:cubicBezTo>
                </a:path>
              </a:pathLst>
            </a:custGeom>
            <a:noFill/>
            <a:ln w="46602" cap="flat">
              <a:solidFill>
                <a:schemeClr val="accent1">
                  <a:lumMod val="60000"/>
                  <a:lumOff val="40000"/>
                </a:schemeClr>
              </a:solidFill>
              <a:prstDash val="solid"/>
              <a:miter/>
            </a:ln>
          </p:spPr>
          <p:txBody>
            <a:bodyPr rtlCol="0" anchor="ctr"/>
            <a:lstStyle/>
            <a:p>
              <a:endParaRPr lang="zh-CN" altLang="en-US"/>
            </a:p>
          </p:txBody>
        </p:sp>
      </p:grpSp>
      <p:sp>
        <p:nvSpPr>
          <p:cNvPr id="16" name="椭圆 15"/>
          <p:cNvSpPr/>
          <p:nvPr>
            <p:custDataLst>
              <p:tags r:id="rId5"/>
            </p:custDataLst>
          </p:nvPr>
        </p:nvSpPr>
        <p:spPr>
          <a:xfrm>
            <a:off x="828196" y="1253821"/>
            <a:ext cx="1685520" cy="1685520"/>
          </a:xfrm>
          <a:prstGeom prst="ellipse">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custDataLst>
              <p:tags r:id="rId6"/>
            </p:custDataLst>
          </p:nvPr>
        </p:nvSpPr>
        <p:spPr>
          <a:xfrm>
            <a:off x="4522110" y="4370312"/>
            <a:ext cx="1220134" cy="1220134"/>
          </a:xfrm>
          <a:prstGeom prst="ellipse">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custDataLst>
              <p:tags r:id="rId7"/>
            </p:custDataLst>
          </p:nvPr>
        </p:nvSpPr>
        <p:spPr>
          <a:xfrm>
            <a:off x="855307" y="5073788"/>
            <a:ext cx="350677" cy="350677"/>
          </a:xfrm>
          <a:prstGeom prst="ellipse">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itle 6"/>
          <p:cNvSpPr txBox="1"/>
          <p:nvPr>
            <p:custDataLst>
              <p:tags r:id="rId8"/>
            </p:custDataLst>
          </p:nvPr>
        </p:nvSpPr>
        <p:spPr>
          <a:xfrm>
            <a:off x="6439532" y="2074901"/>
            <a:ext cx="4705350" cy="214028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zh-CN" altLang="en-US" sz="3200" spc="2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环氧乙烷灭菌设备</a:t>
            </a:r>
          </a:p>
          <a:p>
            <a:pPr marL="508000" lvl="0" indent="-508000" algn="l" fontAlgn="ctr">
              <a:lnSpc>
                <a:spcPct val="120000"/>
              </a:lnSpc>
              <a:spcBef>
                <a:spcPts val="0"/>
              </a:spcBef>
              <a:spcAft>
                <a:spcPts val="800"/>
              </a:spcAft>
              <a:buSzPct val="100000"/>
              <a:buFont typeface="Wingdings" panose="05000000000000000000" charset="0"/>
              <a:buChar char="l"/>
            </a:pPr>
            <a:r>
              <a:rPr lang="zh-CN" altLang="en-US" sz="3200" spc="2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设备：</a:t>
            </a:r>
          </a:p>
          <a:p>
            <a:pPr lvl="0" indent="0" algn="l" fontAlgn="ctr">
              <a:lnSpc>
                <a:spcPct val="120000"/>
              </a:lnSpc>
              <a:spcBef>
                <a:spcPts val="0"/>
              </a:spcBef>
              <a:spcAft>
                <a:spcPts val="800"/>
              </a:spcAft>
              <a:buSzPct val="100000"/>
              <a:buFont typeface="Wingdings" panose="05000000000000000000" charset="0"/>
            </a:pPr>
            <a:r>
              <a:rPr altLang="zh-CN" sz="3200" spc="2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spc="2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环氧乙烷灭菌器等。</a:t>
            </a:r>
          </a:p>
        </p:txBody>
      </p:sp>
      <p:pic>
        <p:nvPicPr>
          <p:cNvPr id="2" name="https://p2.vas.wpscdn.cn/wps/cdnwps/upload/official/preview/2015-5-26/A000220150319C82PPIC_1.png" descr="templates\picture_hover\&amp;pky10561840_wps_&amp;2&amp;src_toppic_dropmo01&amp;"/>
          <p:cNvPicPr>
            <a:picLocks noChangeAspect="1"/>
          </p:cNvPicPr>
          <p:nvPr/>
        </p:nvPicPr>
        <p:blipFill>
          <a:blip r:embed="rId15"/>
          <a:stretch>
            <a:fillRect/>
          </a:stretch>
        </p:blipFill>
        <p:spPr>
          <a:xfrm>
            <a:off x="2207260" y="2075180"/>
            <a:ext cx="3075940" cy="2998470"/>
          </a:xfrm>
          <a:prstGeom prst="rect">
            <a:avLst/>
          </a:prstGeom>
        </p:spPr>
      </p:pic>
      <p:sp>
        <p:nvSpPr>
          <p:cNvPr id="14" name="文本框 13">
            <a:extLst>
              <a:ext uri="{FF2B5EF4-FFF2-40B4-BE49-F238E27FC236}">
                <a16:creationId xmlns:a16="http://schemas.microsoft.com/office/drawing/2014/main" id="{BD656B30-5C73-B945-9FA2-AE19EC0F2BE6}"/>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环氧乙烷灭菌</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custDataLst>
              <p:tags r:id="rId2"/>
            </p:custDataLst>
          </p:nvPr>
        </p:nvSpPr>
        <p:spPr>
          <a:xfrm>
            <a:off x="9209405" y="0"/>
            <a:ext cx="2982595" cy="2950210"/>
          </a:xfrm>
          <a:custGeom>
            <a:avLst/>
            <a:gdLst/>
            <a:ahLst/>
            <a:cxnLst>
              <a:cxn ang="3">
                <a:pos x="hc" y="t"/>
              </a:cxn>
              <a:cxn ang="cd2">
                <a:pos x="l" y="vc"/>
              </a:cxn>
              <a:cxn ang="cd4">
                <a:pos x="hc" y="b"/>
              </a:cxn>
              <a:cxn ang="0">
                <a:pos x="r" y="vc"/>
              </a:cxn>
            </a:cxnLst>
            <a:rect l="l" t="t" r="r" b="b"/>
            <a:pathLst>
              <a:path w="4697" h="4646">
                <a:moveTo>
                  <a:pt x="290" y="0"/>
                </a:moveTo>
                <a:lnTo>
                  <a:pt x="4697" y="0"/>
                </a:lnTo>
                <a:lnTo>
                  <a:pt x="4697" y="4332"/>
                </a:lnTo>
                <a:lnTo>
                  <a:pt x="4683" y="4338"/>
                </a:lnTo>
                <a:cubicBezTo>
                  <a:pt x="4261" y="4536"/>
                  <a:pt x="3789" y="4646"/>
                  <a:pt x="3292" y="4646"/>
                </a:cubicBezTo>
                <a:cubicBezTo>
                  <a:pt x="1474" y="4646"/>
                  <a:pt x="0" y="3172"/>
                  <a:pt x="0" y="1354"/>
                </a:cubicBezTo>
                <a:cubicBezTo>
                  <a:pt x="0" y="885"/>
                  <a:pt x="98" y="439"/>
                  <a:pt x="275" y="36"/>
                </a:cubicBezTo>
                <a:lnTo>
                  <a:pt x="290"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nvGrpSpPr>
          <p:cNvPr id="10" name="组合 9"/>
          <p:cNvGrpSpPr/>
          <p:nvPr>
            <p:custDataLst>
              <p:tags r:id="rId3"/>
            </p:custDataLst>
          </p:nvPr>
        </p:nvGrpSpPr>
        <p:grpSpPr>
          <a:xfrm>
            <a:off x="283438" y="2720560"/>
            <a:ext cx="56916" cy="2614346"/>
            <a:chOff x="757242" y="1489086"/>
            <a:chExt cx="56916" cy="2614346"/>
          </a:xfrm>
        </p:grpSpPr>
        <p:cxnSp>
          <p:nvCxnSpPr>
            <p:cNvPr id="11" name="直接连接符 10"/>
            <p:cNvCxnSpPr/>
            <p:nvPr>
              <p:custDataLst>
                <p:tags r:id="rId7"/>
              </p:custDataLst>
            </p:nvPr>
          </p:nvCxnSpPr>
          <p:spPr>
            <a:xfrm>
              <a:off x="785700" y="1489086"/>
              <a:ext cx="0" cy="1798094"/>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757242" y="3628525"/>
              <a:ext cx="56916" cy="474907"/>
              <a:chOff x="1381783" y="1849459"/>
              <a:chExt cx="56916" cy="474907"/>
            </a:xfrm>
          </p:grpSpPr>
          <p:grpSp>
            <p:nvGrpSpPr>
              <p:cNvPr id="13" name="组合 12"/>
              <p:cNvGrpSpPr/>
              <p:nvPr/>
            </p:nvGrpSpPr>
            <p:grpSpPr>
              <a:xfrm flipV="1">
                <a:off x="1381783" y="2267450"/>
                <a:ext cx="56916" cy="56916"/>
                <a:chOff x="1988060" y="1995066"/>
                <a:chExt cx="108922" cy="108922"/>
              </a:xfrm>
            </p:grpSpPr>
            <p:cxnSp>
              <p:nvCxnSpPr>
                <p:cNvPr id="14" name="直接连接符 13"/>
                <p:cNvCxnSpPr/>
                <p:nvPr>
                  <p:custDataLst>
                    <p:tags r:id="rId12"/>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3"/>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flipV="1">
                <a:off x="1381783" y="2060415"/>
                <a:ext cx="56916" cy="56916"/>
                <a:chOff x="1988060" y="1995066"/>
                <a:chExt cx="108922" cy="108922"/>
              </a:xfrm>
            </p:grpSpPr>
            <p:cxnSp>
              <p:nvCxnSpPr>
                <p:cNvPr id="17" name="直接连接符 16"/>
                <p:cNvCxnSpPr/>
                <p:nvPr>
                  <p:custDataLst>
                    <p:tags r:id="rId10"/>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1"/>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flipV="1">
                <a:off x="1381783" y="1849459"/>
                <a:ext cx="56916" cy="56916"/>
                <a:chOff x="1988060" y="1995066"/>
                <a:chExt cx="108922" cy="108922"/>
              </a:xfrm>
            </p:grpSpPr>
            <p:cxnSp>
              <p:nvCxnSpPr>
                <p:cNvPr id="20" name="直接连接符 19"/>
                <p:cNvCxnSpPr/>
                <p:nvPr>
                  <p:custDataLst>
                    <p:tags r:id="rId8"/>
                  </p:custDataLst>
                </p:nvPr>
              </p:nvCxnSpPr>
              <p:spPr>
                <a:xfrm>
                  <a:off x="2042521" y="1995066"/>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9"/>
                  </p:custDataLst>
                </p:nvPr>
              </p:nvCxnSpPr>
              <p:spPr>
                <a:xfrm rot="16200000">
                  <a:off x="2042521" y="1995067"/>
                  <a:ext cx="0" cy="10892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2" name="矩形: 圆角 1128"/>
          <p:cNvSpPr/>
          <p:nvPr>
            <p:custDataLst>
              <p:tags r:id="rId4"/>
            </p:custDataLst>
          </p:nvPr>
        </p:nvSpPr>
        <p:spPr>
          <a:xfrm>
            <a:off x="609552" y="1664236"/>
            <a:ext cx="10972888" cy="4584290"/>
          </a:xfrm>
          <a:prstGeom prst="roundRect">
            <a:avLst>
              <a:gd name="adj" fmla="val 4386"/>
            </a:avLst>
          </a:prstGeom>
          <a:solidFill>
            <a:schemeClr val="lt1"/>
          </a:solidFill>
          <a:ln w="12700">
            <a:solidFill>
              <a:schemeClr val="accent1">
                <a:alpha val="50000"/>
              </a:schemeClr>
            </a:solidFill>
          </a:ln>
          <a:effectLst>
            <a:outerShdw blurRad="50800" dist="762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4" name="Title 6"/>
          <p:cNvSpPr txBox="1"/>
          <p:nvPr>
            <p:custDataLst>
              <p:tags r:id="rId5"/>
            </p:custDataLst>
          </p:nvPr>
        </p:nvSpPr>
        <p:spPr>
          <a:xfrm>
            <a:off x="1219797" y="2121439"/>
            <a:ext cx="9753041" cy="570334"/>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0"/>
              </a:spcBef>
              <a:spcAft>
                <a:spcPts val="0"/>
              </a:spcAft>
              <a:buSzPct val="100000"/>
              <a:buFontTx/>
              <a:buNone/>
            </a:pPr>
            <a:r>
              <a:rPr lang="zh-CN" altLang="en-US" sz="2900" spc="12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环氧乙烷灭菌设施、设备测试项目</a:t>
            </a:r>
            <a:endParaRPr kumimoji="0" lang="zh-CN" altLang="en-US" sz="2900" b="1" i="0" spc="209" noProof="0" dirty="0">
              <a:ln w="3175">
                <a:noFill/>
                <a:prstDash val="dash"/>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Title 6"/>
          <p:cNvSpPr txBox="1"/>
          <p:nvPr>
            <p:custDataLst>
              <p:tags r:id="rId6"/>
            </p:custDataLst>
          </p:nvPr>
        </p:nvSpPr>
        <p:spPr>
          <a:xfrm>
            <a:off x="1219162" y="2762257"/>
            <a:ext cx="9753022" cy="3029062"/>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800"/>
              </a:spcAft>
              <a:buSzPct val="100000"/>
              <a:buFont typeface="Wingdings" panose="05000000000000000000" charset="0"/>
              <a:buChar char="l"/>
            </a:pPr>
            <a:r>
              <a:rPr lang="zh-CN" altLang="en-US" sz="2000" b="1"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设备：</a:t>
            </a:r>
          </a:p>
          <a:p>
            <a:pPr lvl="0" indent="0" algn="l" fontAlgn="ctr">
              <a:lnSpc>
                <a:spcPct val="120000"/>
              </a:lnSpc>
              <a:spcBef>
                <a:spcPts val="0"/>
              </a:spcBef>
              <a:spcAft>
                <a:spcPts val="800"/>
              </a:spcAft>
              <a:buSzPct val="100000"/>
              <a:buFont typeface="Wingdings" panose="05000000000000000000" charset="0"/>
            </a:pPr>
            <a:r>
              <a:rPr lang="en-US" altLang="zh-CN" sz="2000" spc="12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IQ-检查设计相关文件，检查随机文件，检查部件材质，检查焊接情况，检查安装情况，检查仪器仪表校准情况，检查公用工程的连接情况。 OQ-检查各部件功能，检查软件控制功能，进行断电恢复测试，运行程序，PQ-真空泄漏测试，空载温度分布测试，负载温度分布测试，灭菌效果确认（生物指示），灭菌后解析时间确认。</a:t>
            </a:r>
          </a:p>
        </p:txBody>
      </p:sp>
      <p:sp>
        <p:nvSpPr>
          <p:cNvPr id="26" name="文本框 25">
            <a:extLst>
              <a:ext uri="{FF2B5EF4-FFF2-40B4-BE49-F238E27FC236}">
                <a16:creationId xmlns:a16="http://schemas.microsoft.com/office/drawing/2014/main" id="{15579327-B9AE-4F48-B9F2-18CA17F9C012}"/>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环氧乙烷灭菌</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ELCOME MESSAGE"/>
          <p:cNvSpPr txBox="1"/>
          <p:nvPr/>
        </p:nvSpPr>
        <p:spPr>
          <a:xfrm>
            <a:off x="7042187" y="2598614"/>
            <a:ext cx="3556014" cy="584775"/>
          </a:xfrm>
          <a:prstGeom prst="rect">
            <a:avLst/>
          </a:prstGeom>
          <a:ln w="12700">
            <a:miter lim="400000"/>
          </a:ln>
        </p:spPr>
        <p:txBody>
          <a:bodyPr wrap="square" lIns="22860" rIns="22860">
            <a:spAutoFit/>
          </a:bodyPr>
          <a:lstStyle>
            <a:lvl1pPr>
              <a:defRPr sz="8400" b="1">
                <a:solidFill>
                  <a:srgbClr val="494949"/>
                </a:solidFill>
                <a:latin typeface="Lato Black"/>
                <a:ea typeface="Lato Black"/>
                <a:cs typeface="Lato Black"/>
                <a:sym typeface="Lato Black"/>
              </a:defRPr>
            </a:lvl1pPr>
          </a:lstStyle>
          <a:p>
            <a:endParaRPr 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线条"/>
          <p:cNvSpPr/>
          <p:nvPr/>
        </p:nvSpPr>
        <p:spPr>
          <a:xfrm>
            <a:off x="7091755" y="3813947"/>
            <a:ext cx="818431" cy="0"/>
          </a:xfrm>
          <a:prstGeom prst="line">
            <a:avLst/>
          </a:prstGeom>
          <a:ln w="38100">
            <a:solidFill>
              <a:srgbClr val="4EC3E0"/>
            </a:solidFill>
            <a:miter/>
          </a:ln>
        </p:spPr>
        <p:txBody>
          <a:bodyPr lIns="22860" rIns="22860"/>
          <a:lstStyle/>
          <a:p>
            <a:endParaRPr sz="820"/>
          </a:p>
        </p:txBody>
      </p:sp>
      <p:sp>
        <p:nvSpPr>
          <p:cNvPr id="5" name="직사각형 25"/>
          <p:cNvSpPr/>
          <p:nvPr/>
        </p:nvSpPr>
        <p:spPr>
          <a:xfrm>
            <a:off x="7004304" y="1343596"/>
            <a:ext cx="1426464" cy="1200329"/>
          </a:xfrm>
          <a:prstGeom prst="rect">
            <a:avLst/>
          </a:prstGeom>
        </p:spPr>
        <p:txBody>
          <a:bodyPr wrap="square">
            <a:spAutoFit/>
          </a:bodyPr>
          <a:lstStyle/>
          <a:p>
            <a:pPr latinLnBrk="1"/>
            <a:r>
              <a:rPr lang="en-US" altLang="ko-KR" sz="3600" b="1" dirty="0">
                <a:solidFill>
                  <a:srgbClr val="332533"/>
                </a:solidFill>
                <a:latin typeface="Arial" panose="020B0604020202020204"/>
                <a:ea typeface="Arial Unicode MS"/>
              </a:rPr>
              <a:t>P</a:t>
            </a:r>
            <a:r>
              <a:rPr lang="en-US" altLang="zh-CN" sz="3600" b="1" dirty="0">
                <a:solidFill>
                  <a:srgbClr val="332533"/>
                </a:solidFill>
                <a:latin typeface="Arial" panose="020B0604020202020204"/>
                <a:ea typeface="Arial Unicode MS"/>
              </a:rPr>
              <a:t>ART</a:t>
            </a:r>
            <a:r>
              <a:rPr lang="en-US" altLang="ko-KR" sz="3600" b="1" dirty="0">
                <a:solidFill>
                  <a:srgbClr val="332533"/>
                </a:solidFill>
                <a:latin typeface="Arial" panose="020B0604020202020204"/>
                <a:ea typeface="Arial Unicode MS"/>
              </a:rPr>
              <a:t> 02</a:t>
            </a:r>
            <a:endParaRPr lang="ko-KR" altLang="en-US" sz="3600" b="1" dirty="0">
              <a:solidFill>
                <a:srgbClr val="332533"/>
              </a:solidFill>
              <a:latin typeface="Arial" panose="020B0604020202020204"/>
              <a:ea typeface="Arial Unicode MS"/>
            </a:endParaRPr>
          </a:p>
        </p:txBody>
      </p:sp>
      <p:sp>
        <p:nvSpPr>
          <p:cNvPr id="6" name="WELCOME MESSAGE"/>
          <p:cNvSpPr txBox="1"/>
          <p:nvPr/>
        </p:nvSpPr>
        <p:spPr>
          <a:xfrm>
            <a:off x="7194587" y="2751014"/>
            <a:ext cx="3556014" cy="584775"/>
          </a:xfrm>
          <a:prstGeom prst="rect">
            <a:avLst/>
          </a:prstGeom>
          <a:ln w="12700">
            <a:miter lim="400000"/>
          </a:ln>
        </p:spPr>
        <p:txBody>
          <a:bodyPr wrap="square" lIns="22860" rIns="22860">
            <a:spAutoFit/>
          </a:bodyPr>
          <a:lstStyle>
            <a:lvl1pPr>
              <a:defRPr sz="8400" b="1">
                <a:solidFill>
                  <a:srgbClr val="494949"/>
                </a:solidFill>
                <a:latin typeface="Lato Black"/>
                <a:ea typeface="Lato Black"/>
                <a:cs typeface="Lato Black"/>
                <a:sym typeface="Lato Black"/>
              </a:defRPr>
            </a:lvl1pPr>
          </a:lstStyle>
          <a:p>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常用仪器</a:t>
            </a:r>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图形 4"/>
          <p:cNvSpPr/>
          <p:nvPr>
            <p:custDataLst>
              <p:tags r:id="rId2"/>
            </p:custDataLst>
          </p:nvPr>
        </p:nvSpPr>
        <p:spPr>
          <a:xfrm>
            <a:off x="1137190" y="1785224"/>
            <a:ext cx="3748394" cy="3492890"/>
          </a:xfrm>
          <a:custGeom>
            <a:avLst/>
            <a:gdLst>
              <a:gd name="connsiteX0" fmla="*/ 2002865 w 3271785"/>
              <a:gd name="connsiteY0" fmla="*/ 246038 h 3048768"/>
              <a:gd name="connsiteX1" fmla="*/ 2317190 w 3271785"/>
              <a:gd name="connsiteY1" fmla="*/ 93638 h 3048768"/>
              <a:gd name="connsiteX2" fmla="*/ 2564840 w 3271785"/>
              <a:gd name="connsiteY2" fmla="*/ 17438 h 3048768"/>
              <a:gd name="connsiteX3" fmla="*/ 2793440 w 3271785"/>
              <a:gd name="connsiteY3" fmla="*/ 7913 h 3048768"/>
              <a:gd name="connsiteX4" fmla="*/ 3002990 w 3271785"/>
              <a:gd name="connsiteY4" fmla="*/ 103163 h 3048768"/>
              <a:gd name="connsiteX5" fmla="*/ 3174440 w 3271785"/>
              <a:gd name="connsiteY5" fmla="*/ 274613 h 3048768"/>
              <a:gd name="connsiteX6" fmla="*/ 3269690 w 3271785"/>
              <a:gd name="connsiteY6" fmla="*/ 627038 h 3048768"/>
              <a:gd name="connsiteX7" fmla="*/ 3250640 w 3271785"/>
              <a:gd name="connsiteY7" fmla="*/ 893738 h 3048768"/>
              <a:gd name="connsiteX8" fmla="*/ 3174440 w 3271785"/>
              <a:gd name="connsiteY8" fmla="*/ 1103288 h 3048768"/>
              <a:gd name="connsiteX9" fmla="*/ 3022040 w 3271785"/>
              <a:gd name="connsiteY9" fmla="*/ 1655738 h 3048768"/>
              <a:gd name="connsiteX10" fmla="*/ 3203015 w 3271785"/>
              <a:gd name="connsiteY10" fmla="*/ 2341538 h 3048768"/>
              <a:gd name="connsiteX11" fmla="*/ 3269690 w 3271785"/>
              <a:gd name="connsiteY11" fmla="*/ 2589188 h 3048768"/>
              <a:gd name="connsiteX12" fmla="*/ 3222065 w 3271785"/>
              <a:gd name="connsiteY12" fmla="*/ 2808263 h 3048768"/>
              <a:gd name="connsiteX13" fmla="*/ 2917265 w 3271785"/>
              <a:gd name="connsiteY13" fmla="*/ 3017813 h 3048768"/>
              <a:gd name="connsiteX14" fmla="*/ 2593415 w 3271785"/>
              <a:gd name="connsiteY14" fmla="*/ 3046388 h 3048768"/>
              <a:gd name="connsiteX15" fmla="*/ 1974290 w 3271785"/>
              <a:gd name="connsiteY15" fmla="*/ 2951138 h 3048768"/>
              <a:gd name="connsiteX16" fmla="*/ 1364690 w 3271785"/>
              <a:gd name="connsiteY16" fmla="*/ 2627288 h 3048768"/>
              <a:gd name="connsiteX17" fmla="*/ 226453 w 3271785"/>
              <a:gd name="connsiteY17" fmla="*/ 1546201 h 3048768"/>
              <a:gd name="connsiteX18" fmla="*/ 121678 w 3271785"/>
              <a:gd name="connsiteY18" fmla="*/ 1403326 h 3048768"/>
              <a:gd name="connsiteX19" fmla="*/ 12140 w 3271785"/>
              <a:gd name="connsiteY19" fmla="*/ 1160438 h 3048768"/>
              <a:gd name="connsiteX20" fmla="*/ 31190 w 3271785"/>
              <a:gd name="connsiteY20" fmla="*/ 931838 h 3048768"/>
              <a:gd name="connsiteX21" fmla="*/ 164540 w 3271785"/>
              <a:gd name="connsiteY21" fmla="*/ 760388 h 3048768"/>
              <a:gd name="connsiteX22" fmla="*/ 364565 w 3271785"/>
              <a:gd name="connsiteY22" fmla="*/ 703238 h 3048768"/>
              <a:gd name="connsiteX23" fmla="*/ 669365 w 3271785"/>
              <a:gd name="connsiteY23" fmla="*/ 674663 h 3048768"/>
              <a:gd name="connsiteX24" fmla="*/ 888440 w 3271785"/>
              <a:gd name="connsiteY24" fmla="*/ 684188 h 3048768"/>
              <a:gd name="connsiteX25" fmla="*/ 2002865 w 3271785"/>
              <a:gd name="connsiteY25" fmla="*/ 246038 h 304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71785" h="3048768">
                <a:moveTo>
                  <a:pt x="2002865" y="246038"/>
                </a:moveTo>
                <a:cubicBezTo>
                  <a:pt x="2010485" y="242228"/>
                  <a:pt x="2138120" y="166981"/>
                  <a:pt x="2317190" y="93638"/>
                </a:cubicBezTo>
                <a:cubicBezTo>
                  <a:pt x="2408630" y="56491"/>
                  <a:pt x="2480068" y="32678"/>
                  <a:pt x="2564840" y="17438"/>
                </a:cubicBezTo>
                <a:cubicBezTo>
                  <a:pt x="2645803" y="3151"/>
                  <a:pt x="2710573" y="-8279"/>
                  <a:pt x="2793440" y="7913"/>
                </a:cubicBezTo>
                <a:cubicBezTo>
                  <a:pt x="2890595" y="26963"/>
                  <a:pt x="2957270" y="71731"/>
                  <a:pt x="3002990" y="103163"/>
                </a:cubicBezTo>
                <a:cubicBezTo>
                  <a:pt x="3039185" y="127928"/>
                  <a:pt x="3113480" y="181268"/>
                  <a:pt x="3174440" y="274613"/>
                </a:cubicBezTo>
                <a:cubicBezTo>
                  <a:pt x="3254450" y="398438"/>
                  <a:pt x="3262070" y="519406"/>
                  <a:pt x="3269690" y="627038"/>
                </a:cubicBezTo>
                <a:cubicBezTo>
                  <a:pt x="3278263" y="761341"/>
                  <a:pt x="3258260" y="861353"/>
                  <a:pt x="3250640" y="893738"/>
                </a:cubicBezTo>
                <a:cubicBezTo>
                  <a:pt x="3226828" y="997561"/>
                  <a:pt x="3191585" y="1068046"/>
                  <a:pt x="3174440" y="1103288"/>
                </a:cubicBezTo>
                <a:cubicBezTo>
                  <a:pt x="3154438" y="1145198"/>
                  <a:pt x="3030613" y="1403326"/>
                  <a:pt x="3022040" y="1655738"/>
                </a:cubicBezTo>
                <a:cubicBezTo>
                  <a:pt x="3011563" y="1953871"/>
                  <a:pt x="3161105" y="2255813"/>
                  <a:pt x="3203015" y="2341538"/>
                </a:cubicBezTo>
                <a:cubicBezTo>
                  <a:pt x="3221113" y="2378686"/>
                  <a:pt x="3267785" y="2468221"/>
                  <a:pt x="3269690" y="2589188"/>
                </a:cubicBezTo>
                <a:cubicBezTo>
                  <a:pt x="3270643" y="2632051"/>
                  <a:pt x="3270643" y="2719681"/>
                  <a:pt x="3222065" y="2808263"/>
                </a:cubicBezTo>
                <a:cubicBezTo>
                  <a:pt x="3144913" y="2947328"/>
                  <a:pt x="2997275" y="2993048"/>
                  <a:pt x="2917265" y="3017813"/>
                </a:cubicBezTo>
                <a:cubicBezTo>
                  <a:pt x="2825825" y="3046388"/>
                  <a:pt x="2740100" y="3053056"/>
                  <a:pt x="2593415" y="3046388"/>
                </a:cubicBezTo>
                <a:cubicBezTo>
                  <a:pt x="2403868" y="3037816"/>
                  <a:pt x="2213368" y="3028291"/>
                  <a:pt x="1974290" y="2951138"/>
                </a:cubicBezTo>
                <a:cubicBezTo>
                  <a:pt x="1739975" y="2875891"/>
                  <a:pt x="1589480" y="2776831"/>
                  <a:pt x="1364690" y="2627288"/>
                </a:cubicBezTo>
                <a:cubicBezTo>
                  <a:pt x="730325" y="2205331"/>
                  <a:pt x="347420" y="1715746"/>
                  <a:pt x="226453" y="1546201"/>
                </a:cubicBezTo>
                <a:cubicBezTo>
                  <a:pt x="178828" y="1479526"/>
                  <a:pt x="213118" y="1523341"/>
                  <a:pt x="121678" y="1403326"/>
                </a:cubicBezTo>
                <a:cubicBezTo>
                  <a:pt x="87388" y="1358558"/>
                  <a:pt x="28333" y="1212826"/>
                  <a:pt x="12140" y="1160438"/>
                </a:cubicBezTo>
                <a:cubicBezTo>
                  <a:pt x="-19292" y="1057568"/>
                  <a:pt x="18808" y="962318"/>
                  <a:pt x="31190" y="931838"/>
                </a:cubicBezTo>
                <a:cubicBezTo>
                  <a:pt x="43573" y="900406"/>
                  <a:pt x="78815" y="816586"/>
                  <a:pt x="164540" y="760388"/>
                </a:cubicBezTo>
                <a:cubicBezTo>
                  <a:pt x="209308" y="730861"/>
                  <a:pt x="261695" y="721336"/>
                  <a:pt x="364565" y="703238"/>
                </a:cubicBezTo>
                <a:cubicBezTo>
                  <a:pt x="512203" y="677521"/>
                  <a:pt x="627455" y="674663"/>
                  <a:pt x="669365" y="674663"/>
                </a:cubicBezTo>
                <a:cubicBezTo>
                  <a:pt x="781760" y="673711"/>
                  <a:pt x="862723" y="682283"/>
                  <a:pt x="888440" y="684188"/>
                </a:cubicBezTo>
                <a:cubicBezTo>
                  <a:pt x="1206575" y="710858"/>
                  <a:pt x="1619960" y="469876"/>
                  <a:pt x="2002865" y="246038"/>
                </a:cubicBezTo>
                <a:close/>
              </a:path>
            </a:pathLst>
          </a:custGeom>
          <a:solidFill>
            <a:schemeClr val="accent1"/>
          </a:solidFill>
          <a:ln w="9525" cap="flat">
            <a:noFill/>
            <a:prstDash val="solid"/>
            <a:miter/>
          </a:ln>
        </p:spPr>
        <p:txBody>
          <a:bodyPr rtlCol="0" anchor="ctr"/>
          <a:lstStyle/>
          <a:p>
            <a:endParaRPr lang="zh-CN" altLang="en-US"/>
          </a:p>
        </p:txBody>
      </p:sp>
      <p:sp>
        <p:nvSpPr>
          <p:cNvPr id="18" name="图形 9"/>
          <p:cNvSpPr/>
          <p:nvPr>
            <p:custDataLst>
              <p:tags r:id="rId3"/>
            </p:custDataLst>
          </p:nvPr>
        </p:nvSpPr>
        <p:spPr>
          <a:xfrm>
            <a:off x="1097493" y="4405887"/>
            <a:ext cx="1560490" cy="726411"/>
          </a:xfrm>
          <a:custGeom>
            <a:avLst/>
            <a:gdLst>
              <a:gd name="connsiteX0" fmla="*/ 0 w 1362074"/>
              <a:gd name="connsiteY0" fmla="*/ 0 h 634048"/>
              <a:gd name="connsiteX1" fmla="*/ 180975 w 1362074"/>
              <a:gd name="connsiteY1" fmla="*/ 323850 h 634048"/>
              <a:gd name="connsiteX2" fmla="*/ 400050 w 1362074"/>
              <a:gd name="connsiteY2" fmla="*/ 504825 h 634048"/>
              <a:gd name="connsiteX3" fmla="*/ 657225 w 1362074"/>
              <a:gd name="connsiteY3" fmla="*/ 609600 h 634048"/>
              <a:gd name="connsiteX4" fmla="*/ 971550 w 1362074"/>
              <a:gd name="connsiteY4" fmla="*/ 628650 h 634048"/>
              <a:gd name="connsiteX5" fmla="*/ 1171575 w 1362074"/>
              <a:gd name="connsiteY5" fmla="*/ 590550 h 634048"/>
              <a:gd name="connsiteX6" fmla="*/ 1362075 w 1362074"/>
              <a:gd name="connsiteY6" fmla="*/ 514350 h 63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074" h="634048">
                <a:moveTo>
                  <a:pt x="0" y="0"/>
                </a:moveTo>
                <a:cubicBezTo>
                  <a:pt x="24765" y="80963"/>
                  <a:pt x="76200" y="203835"/>
                  <a:pt x="180975" y="323850"/>
                </a:cubicBezTo>
                <a:cubicBezTo>
                  <a:pt x="208598" y="355283"/>
                  <a:pt x="281940" y="434340"/>
                  <a:pt x="400050" y="504825"/>
                </a:cubicBezTo>
                <a:cubicBezTo>
                  <a:pt x="509588" y="570548"/>
                  <a:pt x="607695" y="598170"/>
                  <a:pt x="657225" y="609600"/>
                </a:cubicBezTo>
                <a:cubicBezTo>
                  <a:pt x="799148" y="642938"/>
                  <a:pt x="912495" y="634365"/>
                  <a:pt x="971550" y="628650"/>
                </a:cubicBezTo>
                <a:cubicBezTo>
                  <a:pt x="1013460" y="624840"/>
                  <a:pt x="1085850" y="615315"/>
                  <a:pt x="1171575" y="590550"/>
                </a:cubicBezTo>
                <a:cubicBezTo>
                  <a:pt x="1248728" y="568643"/>
                  <a:pt x="1312545" y="540068"/>
                  <a:pt x="1362075" y="514350"/>
                </a:cubicBezTo>
              </a:path>
            </a:pathLst>
          </a:custGeom>
          <a:noFill/>
          <a:ln w="38100" cap="flat">
            <a:solidFill>
              <a:schemeClr val="accent1">
                <a:lumMod val="40000"/>
                <a:lumOff val="60000"/>
              </a:schemeClr>
            </a:solidFill>
            <a:prstDash val="solid"/>
            <a:miter/>
          </a:ln>
        </p:spPr>
        <p:txBody>
          <a:bodyPr rtlCol="0" anchor="ctr"/>
          <a:lstStyle/>
          <a:p>
            <a:endParaRPr lang="zh-CN" altLang="en-US"/>
          </a:p>
        </p:txBody>
      </p:sp>
      <p:sp>
        <p:nvSpPr>
          <p:cNvPr id="19" name="图形 8"/>
          <p:cNvSpPr/>
          <p:nvPr>
            <p:custDataLst>
              <p:tags r:id="rId4"/>
            </p:custDataLst>
          </p:nvPr>
        </p:nvSpPr>
        <p:spPr>
          <a:xfrm>
            <a:off x="1157923" y="1730000"/>
            <a:ext cx="2040642" cy="1658704"/>
          </a:xfrm>
          <a:custGeom>
            <a:avLst/>
            <a:gdLst>
              <a:gd name="connsiteX0" fmla="*/ 0 w 1781174"/>
              <a:gd name="connsiteY0" fmla="*/ 1447800 h 1447800"/>
              <a:gd name="connsiteX1" fmla="*/ 466725 w 1781174"/>
              <a:gd name="connsiteY1" fmla="*/ 666750 h 1447800"/>
              <a:gd name="connsiteX2" fmla="*/ 1143000 w 1781174"/>
              <a:gd name="connsiteY2" fmla="*/ 161925 h 1447800"/>
              <a:gd name="connsiteX3" fmla="*/ 1781175 w 1781174"/>
              <a:gd name="connsiteY3" fmla="*/ 0 h 1447800"/>
            </a:gdLst>
            <a:ahLst/>
            <a:cxnLst>
              <a:cxn ang="0">
                <a:pos x="connsiteX0" y="connsiteY0"/>
              </a:cxn>
              <a:cxn ang="0">
                <a:pos x="connsiteX1" y="connsiteY1"/>
              </a:cxn>
              <a:cxn ang="0">
                <a:pos x="connsiteX2" y="connsiteY2"/>
              </a:cxn>
              <a:cxn ang="0">
                <a:pos x="connsiteX3" y="connsiteY3"/>
              </a:cxn>
            </a:cxnLst>
            <a:rect l="l" t="t" r="r" b="b"/>
            <a:pathLst>
              <a:path w="1781174" h="1447800">
                <a:moveTo>
                  <a:pt x="0" y="1447800"/>
                </a:moveTo>
                <a:cubicBezTo>
                  <a:pt x="70485" y="1249680"/>
                  <a:pt x="204788" y="953453"/>
                  <a:pt x="466725" y="666750"/>
                </a:cubicBezTo>
                <a:cubicBezTo>
                  <a:pt x="574358" y="548640"/>
                  <a:pt x="785813" y="321945"/>
                  <a:pt x="1143000" y="161925"/>
                </a:cubicBezTo>
                <a:cubicBezTo>
                  <a:pt x="1397318" y="47625"/>
                  <a:pt x="1627823" y="12383"/>
                  <a:pt x="1781175" y="0"/>
                </a:cubicBezTo>
              </a:path>
            </a:pathLst>
          </a:custGeom>
          <a:noFill/>
          <a:ln w="38100" cap="flat">
            <a:solidFill>
              <a:schemeClr val="accent1">
                <a:lumMod val="40000"/>
                <a:lumOff val="60000"/>
              </a:schemeClr>
            </a:solidFill>
            <a:prstDash val="solid"/>
            <a:miter/>
          </a:ln>
        </p:spPr>
        <p:txBody>
          <a:bodyPr rtlCol="0" anchor="ctr"/>
          <a:lstStyle/>
          <a:p>
            <a:endParaRPr lang="zh-CN" altLang="en-US"/>
          </a:p>
        </p:txBody>
      </p:sp>
      <p:sp>
        <p:nvSpPr>
          <p:cNvPr id="20" name="图形 12"/>
          <p:cNvSpPr/>
          <p:nvPr>
            <p:custDataLst>
              <p:tags r:id="rId5"/>
            </p:custDataLst>
          </p:nvPr>
        </p:nvSpPr>
        <p:spPr>
          <a:xfrm>
            <a:off x="4073829" y="3026243"/>
            <a:ext cx="1675005" cy="1817091"/>
          </a:xfrm>
          <a:custGeom>
            <a:avLst/>
            <a:gdLst>
              <a:gd name="connsiteX0" fmla="*/ 1304925 w 1462028"/>
              <a:gd name="connsiteY0" fmla="*/ 0 h 1586048"/>
              <a:gd name="connsiteX1" fmla="*/ 1419225 w 1462028"/>
              <a:gd name="connsiteY1" fmla="*/ 247650 h 1586048"/>
              <a:gd name="connsiteX2" fmla="*/ 1457325 w 1462028"/>
              <a:gd name="connsiteY2" fmla="*/ 419100 h 1586048"/>
              <a:gd name="connsiteX3" fmla="*/ 1457325 w 1462028"/>
              <a:gd name="connsiteY3" fmla="*/ 609600 h 1586048"/>
              <a:gd name="connsiteX4" fmla="*/ 1419225 w 1462028"/>
              <a:gd name="connsiteY4" fmla="*/ 895350 h 1586048"/>
              <a:gd name="connsiteX5" fmla="*/ 1257300 w 1462028"/>
              <a:gd name="connsiteY5" fmla="*/ 1200150 h 1586048"/>
              <a:gd name="connsiteX6" fmla="*/ 1076325 w 1462028"/>
              <a:gd name="connsiteY6" fmla="*/ 1390650 h 1586048"/>
              <a:gd name="connsiteX7" fmla="*/ 666750 w 1462028"/>
              <a:gd name="connsiteY7" fmla="*/ 1562100 h 1586048"/>
              <a:gd name="connsiteX8" fmla="*/ 295275 w 1462028"/>
              <a:gd name="connsiteY8" fmla="*/ 1581150 h 1586048"/>
              <a:gd name="connsiteX9" fmla="*/ 0 w 1462028"/>
              <a:gd name="connsiteY9" fmla="*/ 1524000 h 158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028" h="1586048">
                <a:moveTo>
                  <a:pt x="1304925" y="0"/>
                </a:moveTo>
                <a:cubicBezTo>
                  <a:pt x="1364933" y="97155"/>
                  <a:pt x="1399223" y="184785"/>
                  <a:pt x="1419225" y="247650"/>
                </a:cubicBezTo>
                <a:cubicBezTo>
                  <a:pt x="1430655" y="284798"/>
                  <a:pt x="1448753" y="341948"/>
                  <a:pt x="1457325" y="419100"/>
                </a:cubicBezTo>
                <a:cubicBezTo>
                  <a:pt x="1462088" y="457200"/>
                  <a:pt x="1464945" y="507683"/>
                  <a:pt x="1457325" y="609600"/>
                </a:cubicBezTo>
                <a:cubicBezTo>
                  <a:pt x="1447800" y="747713"/>
                  <a:pt x="1442085" y="816293"/>
                  <a:pt x="1419225" y="895350"/>
                </a:cubicBezTo>
                <a:cubicBezTo>
                  <a:pt x="1377315" y="1039178"/>
                  <a:pt x="1304925" y="1136333"/>
                  <a:pt x="1257300" y="1200150"/>
                </a:cubicBezTo>
                <a:cubicBezTo>
                  <a:pt x="1217295" y="1252538"/>
                  <a:pt x="1164908" y="1323023"/>
                  <a:pt x="1076325" y="1390650"/>
                </a:cubicBezTo>
                <a:cubicBezTo>
                  <a:pt x="925830" y="1506855"/>
                  <a:pt x="772478" y="1540193"/>
                  <a:pt x="666750" y="1562100"/>
                </a:cubicBezTo>
                <a:cubicBezTo>
                  <a:pt x="636270" y="1568768"/>
                  <a:pt x="489585" y="1597343"/>
                  <a:pt x="295275" y="1581150"/>
                </a:cubicBezTo>
                <a:cubicBezTo>
                  <a:pt x="173355" y="1570673"/>
                  <a:pt x="73343" y="1546860"/>
                  <a:pt x="0" y="1524000"/>
                </a:cubicBezTo>
              </a:path>
            </a:pathLst>
          </a:custGeom>
          <a:noFill/>
          <a:ln w="38100" cap="flat">
            <a:solidFill>
              <a:schemeClr val="accent1">
                <a:lumMod val="40000"/>
                <a:lumOff val="60000"/>
              </a:schemeClr>
            </a:solidFill>
            <a:prstDash val="solid"/>
            <a:miter/>
          </a:ln>
        </p:spPr>
        <p:txBody>
          <a:bodyPr rtlCol="0" anchor="ctr"/>
          <a:lstStyle/>
          <a:p>
            <a:endParaRPr lang="zh-CN" altLang="en-US"/>
          </a:p>
        </p:txBody>
      </p:sp>
      <p:sp>
        <p:nvSpPr>
          <p:cNvPr id="21" name="椭圆 20"/>
          <p:cNvSpPr/>
          <p:nvPr>
            <p:custDataLst>
              <p:tags r:id="rId6"/>
            </p:custDataLst>
          </p:nvPr>
        </p:nvSpPr>
        <p:spPr>
          <a:xfrm>
            <a:off x="5349389" y="2708463"/>
            <a:ext cx="239930" cy="239930"/>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custDataLst>
              <p:tags r:id="rId7"/>
            </p:custDataLst>
          </p:nvPr>
        </p:nvSpPr>
        <p:spPr>
          <a:xfrm>
            <a:off x="2741802" y="4778592"/>
            <a:ext cx="239930" cy="239930"/>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custDataLst>
              <p:tags r:id="rId8"/>
            </p:custDataLst>
          </p:nvPr>
        </p:nvSpPr>
        <p:spPr>
          <a:xfrm>
            <a:off x="977528" y="3443928"/>
            <a:ext cx="239930" cy="239930"/>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custDataLst>
              <p:tags r:id="rId9"/>
            </p:custDataLst>
          </p:nvPr>
        </p:nvGrpSpPr>
        <p:grpSpPr>
          <a:xfrm rot="3089906">
            <a:off x="3233199" y="1575920"/>
            <a:ext cx="298836" cy="308159"/>
            <a:chOff x="5334043" y="1683587"/>
            <a:chExt cx="619308" cy="638631"/>
          </a:xfrm>
          <a:solidFill>
            <a:schemeClr val="accent1">
              <a:lumMod val="60000"/>
              <a:lumOff val="40000"/>
            </a:schemeClr>
          </a:solidFill>
        </p:grpSpPr>
        <p:sp>
          <p:nvSpPr>
            <p:cNvPr id="24" name="矩形: 圆角 18"/>
            <p:cNvSpPr/>
            <p:nvPr>
              <p:custDataLst>
                <p:tags r:id="rId22"/>
              </p:custDataLst>
            </p:nvPr>
          </p:nvSpPr>
          <p:spPr>
            <a:xfrm rot="5400000">
              <a:off x="5421187" y="1879766"/>
              <a:ext cx="66675" cy="240963"/>
            </a:xfrm>
            <a:prstGeom prst="roundRect">
              <a:avLst>
                <a:gd name="adj" fmla="val 50000"/>
              </a:avLst>
            </a:prstGeom>
            <a:solidFill>
              <a:prstClr val="black"/>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2"/>
            <p:cNvSpPr/>
            <p:nvPr>
              <p:custDataLst>
                <p:tags r:id="rId23"/>
              </p:custDataLst>
            </p:nvPr>
          </p:nvSpPr>
          <p:spPr>
            <a:xfrm>
              <a:off x="5613795" y="2081255"/>
              <a:ext cx="66675" cy="240963"/>
            </a:xfrm>
            <a:prstGeom prst="roundRect">
              <a:avLst>
                <a:gd name="adj" fmla="val 50000"/>
              </a:avLst>
            </a:prstGeom>
            <a:solidFill>
              <a:prstClr val="black"/>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3"/>
            <p:cNvSpPr/>
            <p:nvPr>
              <p:custDataLst>
                <p:tags r:id="rId24"/>
              </p:custDataLst>
            </p:nvPr>
          </p:nvSpPr>
          <p:spPr>
            <a:xfrm rot="16200000">
              <a:off x="5799532" y="1879766"/>
              <a:ext cx="66675" cy="240963"/>
            </a:xfrm>
            <a:prstGeom prst="roundRect">
              <a:avLst>
                <a:gd name="adj" fmla="val 50000"/>
              </a:avLst>
            </a:prstGeom>
            <a:solidFill>
              <a:prstClr val="black"/>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4"/>
            <p:cNvSpPr/>
            <p:nvPr>
              <p:custDataLst>
                <p:tags r:id="rId25"/>
              </p:custDataLst>
            </p:nvPr>
          </p:nvSpPr>
          <p:spPr>
            <a:xfrm>
              <a:off x="5613795" y="1683587"/>
              <a:ext cx="66675" cy="240963"/>
            </a:xfrm>
            <a:prstGeom prst="roundRect">
              <a:avLst>
                <a:gd name="adj" fmla="val 50000"/>
              </a:avLst>
            </a:prstGeom>
            <a:solidFill>
              <a:prstClr val="black"/>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custDataLst>
              <p:tags r:id="rId10"/>
            </p:custDataLst>
          </p:nvPr>
        </p:nvGrpSpPr>
        <p:grpSpPr>
          <a:xfrm rot="2026710">
            <a:off x="910071" y="4073824"/>
            <a:ext cx="298836" cy="308159"/>
            <a:chOff x="5334043" y="1683587"/>
            <a:chExt cx="619308" cy="638631"/>
          </a:xfrm>
          <a:solidFill>
            <a:schemeClr val="accent1">
              <a:lumMod val="60000"/>
              <a:lumOff val="40000"/>
            </a:schemeClr>
          </a:solidFill>
        </p:grpSpPr>
        <p:sp>
          <p:nvSpPr>
            <p:cNvPr id="30" name="矩形: 圆角 27"/>
            <p:cNvSpPr/>
            <p:nvPr>
              <p:custDataLst>
                <p:tags r:id="rId18"/>
              </p:custDataLst>
            </p:nvPr>
          </p:nvSpPr>
          <p:spPr>
            <a:xfrm rot="5400000">
              <a:off x="5421187" y="1879766"/>
              <a:ext cx="66675" cy="240963"/>
            </a:xfrm>
            <a:prstGeom prst="roundRect">
              <a:avLst>
                <a:gd name="adj" fmla="val 50000"/>
              </a:avLst>
            </a:prstGeom>
            <a:solidFill>
              <a:prstClr val="black"/>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28"/>
            <p:cNvSpPr/>
            <p:nvPr>
              <p:custDataLst>
                <p:tags r:id="rId19"/>
              </p:custDataLst>
            </p:nvPr>
          </p:nvSpPr>
          <p:spPr>
            <a:xfrm>
              <a:off x="5613795" y="2081255"/>
              <a:ext cx="66675" cy="240963"/>
            </a:xfrm>
            <a:prstGeom prst="roundRect">
              <a:avLst>
                <a:gd name="adj" fmla="val 50000"/>
              </a:avLst>
            </a:prstGeom>
            <a:solidFill>
              <a:prstClr val="black"/>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29"/>
            <p:cNvSpPr/>
            <p:nvPr>
              <p:custDataLst>
                <p:tags r:id="rId20"/>
              </p:custDataLst>
            </p:nvPr>
          </p:nvSpPr>
          <p:spPr>
            <a:xfrm rot="16200000">
              <a:off x="5799532" y="1879766"/>
              <a:ext cx="66675" cy="240963"/>
            </a:xfrm>
            <a:prstGeom prst="roundRect">
              <a:avLst>
                <a:gd name="adj" fmla="val 50000"/>
              </a:avLst>
            </a:prstGeom>
            <a:solidFill>
              <a:prstClr val="black"/>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0"/>
            <p:cNvSpPr/>
            <p:nvPr>
              <p:custDataLst>
                <p:tags r:id="rId21"/>
              </p:custDataLst>
            </p:nvPr>
          </p:nvSpPr>
          <p:spPr>
            <a:xfrm>
              <a:off x="5613795" y="1683587"/>
              <a:ext cx="66675" cy="240963"/>
            </a:xfrm>
            <a:prstGeom prst="roundRect">
              <a:avLst>
                <a:gd name="adj" fmla="val 50000"/>
              </a:avLst>
            </a:prstGeom>
            <a:solidFill>
              <a:prstClr val="black"/>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custDataLst>
              <p:tags r:id="rId11"/>
            </p:custDataLst>
          </p:nvPr>
        </p:nvGrpSpPr>
        <p:grpSpPr>
          <a:xfrm rot="3089906">
            <a:off x="3749901" y="4579509"/>
            <a:ext cx="298836" cy="308159"/>
            <a:chOff x="5334043" y="1683587"/>
            <a:chExt cx="619308" cy="638631"/>
          </a:xfrm>
          <a:solidFill>
            <a:schemeClr val="bg1">
              <a:alpha val="99000"/>
            </a:schemeClr>
          </a:solidFill>
        </p:grpSpPr>
        <p:sp>
          <p:nvSpPr>
            <p:cNvPr id="35" name="矩形: 圆角 32"/>
            <p:cNvSpPr/>
            <p:nvPr>
              <p:custDataLst>
                <p:tags r:id="rId14"/>
              </p:custDataLst>
            </p:nvPr>
          </p:nvSpPr>
          <p:spPr>
            <a:xfrm rot="5400000">
              <a:off x="5421187" y="1879766"/>
              <a:ext cx="66675" cy="240963"/>
            </a:xfrm>
            <a:prstGeom prst="roundRect">
              <a:avLst>
                <a:gd name="adj" fmla="val 50000"/>
              </a:avLst>
            </a:prstGeom>
            <a:solidFill>
              <a:prstClr val="black"/>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圆角 33"/>
            <p:cNvSpPr/>
            <p:nvPr>
              <p:custDataLst>
                <p:tags r:id="rId15"/>
              </p:custDataLst>
            </p:nvPr>
          </p:nvSpPr>
          <p:spPr>
            <a:xfrm>
              <a:off x="5613795" y="2081255"/>
              <a:ext cx="66675" cy="240963"/>
            </a:xfrm>
            <a:prstGeom prst="roundRect">
              <a:avLst>
                <a:gd name="adj" fmla="val 50000"/>
              </a:avLst>
            </a:prstGeom>
            <a:solidFill>
              <a:prstClr val="black"/>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34"/>
            <p:cNvSpPr/>
            <p:nvPr>
              <p:custDataLst>
                <p:tags r:id="rId16"/>
              </p:custDataLst>
            </p:nvPr>
          </p:nvSpPr>
          <p:spPr>
            <a:xfrm rot="16200000">
              <a:off x="5799532" y="1879766"/>
              <a:ext cx="66675" cy="240963"/>
            </a:xfrm>
            <a:prstGeom prst="roundRect">
              <a:avLst>
                <a:gd name="adj" fmla="val 50000"/>
              </a:avLst>
            </a:prstGeom>
            <a:solidFill>
              <a:prstClr val="black"/>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5"/>
            <p:cNvSpPr/>
            <p:nvPr>
              <p:custDataLst>
                <p:tags r:id="rId17"/>
              </p:custDataLst>
            </p:nvPr>
          </p:nvSpPr>
          <p:spPr>
            <a:xfrm>
              <a:off x="5613795" y="1683587"/>
              <a:ext cx="66675" cy="240963"/>
            </a:xfrm>
            <a:prstGeom prst="roundRect">
              <a:avLst>
                <a:gd name="adj" fmla="val 50000"/>
              </a:avLst>
            </a:prstGeom>
            <a:solidFill>
              <a:prstClr val="black"/>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0" name="图片 39" descr="/data/cache/0cbb3644cdcba9dde092851513bc7d05.jpg0cbb3644cdcba9dde092851513bc7d05"/>
          <p:cNvPicPr>
            <a:picLocks noChangeAspect="1"/>
          </p:cNvPicPr>
          <p:nvPr>
            <p:custDataLst>
              <p:tags r:id="rId12"/>
            </p:custDataLst>
          </p:nvPr>
        </p:nvPicPr>
        <p:blipFill>
          <a:blip r:embed="rId28"/>
          <a:srcRect l="13708" r="13708"/>
          <a:stretch>
            <a:fillRect/>
          </a:stretch>
        </p:blipFill>
        <p:spPr>
          <a:xfrm>
            <a:off x="1401509" y="1940921"/>
            <a:ext cx="4031951" cy="2902414"/>
          </a:xfrm>
          <a:custGeom>
            <a:avLst/>
            <a:gdLst>
              <a:gd name="connsiteX0" fmla="*/ 2357222 w 5206587"/>
              <a:gd name="connsiteY0" fmla="*/ 1809 h 3747980"/>
              <a:gd name="connsiteX1" fmla="*/ 2681331 w 5206587"/>
              <a:gd name="connsiteY1" fmla="*/ 29992 h 3747980"/>
              <a:gd name="connsiteX2" fmla="*/ 4245509 w 5206587"/>
              <a:gd name="connsiteY2" fmla="*/ 748669 h 3747980"/>
              <a:gd name="connsiteX3" fmla="*/ 4809177 w 5206587"/>
              <a:gd name="connsiteY3" fmla="*/ 1270062 h 3747980"/>
              <a:gd name="connsiteX4" fmla="*/ 5119195 w 5206587"/>
              <a:gd name="connsiteY4" fmla="*/ 1763272 h 3747980"/>
              <a:gd name="connsiteX5" fmla="*/ 5203745 w 5206587"/>
              <a:gd name="connsiteY5" fmla="*/ 2326940 h 3747980"/>
              <a:gd name="connsiteX6" fmla="*/ 5091011 w 5206587"/>
              <a:gd name="connsiteY6" fmla="*/ 2777874 h 3747980"/>
              <a:gd name="connsiteX7" fmla="*/ 4752811 w 5206587"/>
              <a:gd name="connsiteY7" fmla="*/ 3172442 h 3747980"/>
              <a:gd name="connsiteX8" fmla="*/ 4273693 w 5206587"/>
              <a:gd name="connsiteY8" fmla="*/ 3369725 h 3747980"/>
              <a:gd name="connsiteX9" fmla="*/ 3879125 w 5206587"/>
              <a:gd name="connsiteY9" fmla="*/ 3412000 h 3747980"/>
              <a:gd name="connsiteX10" fmla="*/ 3653658 w 5206587"/>
              <a:gd name="connsiteY10" fmla="*/ 3369725 h 3747980"/>
              <a:gd name="connsiteX11" fmla="*/ 3244999 w 5206587"/>
              <a:gd name="connsiteY11" fmla="*/ 3256992 h 3747980"/>
              <a:gd name="connsiteX12" fmla="*/ 2723606 w 5206587"/>
              <a:gd name="connsiteY12" fmla="*/ 3228808 h 3747980"/>
              <a:gd name="connsiteX13" fmla="*/ 2159938 w 5206587"/>
              <a:gd name="connsiteY13" fmla="*/ 3369725 h 3747980"/>
              <a:gd name="connsiteX14" fmla="*/ 1779463 w 5206587"/>
              <a:gd name="connsiteY14" fmla="*/ 3510642 h 3747980"/>
              <a:gd name="connsiteX15" fmla="*/ 1356712 w 5206587"/>
              <a:gd name="connsiteY15" fmla="*/ 3707926 h 3747980"/>
              <a:gd name="connsiteX16" fmla="*/ 891686 w 5206587"/>
              <a:gd name="connsiteY16" fmla="*/ 3736110 h 3747980"/>
              <a:gd name="connsiteX17" fmla="*/ 412568 w 5206587"/>
              <a:gd name="connsiteY17" fmla="*/ 3567009 h 3747980"/>
              <a:gd name="connsiteX18" fmla="*/ 74367 w 5206587"/>
              <a:gd name="connsiteY18" fmla="*/ 3116075 h 3747980"/>
              <a:gd name="connsiteX19" fmla="*/ 3909 w 5206587"/>
              <a:gd name="connsiteY19" fmla="*/ 2552407 h 3747980"/>
              <a:gd name="connsiteX20" fmla="*/ 158918 w 5206587"/>
              <a:gd name="connsiteY20" fmla="*/ 1847822 h 3747980"/>
              <a:gd name="connsiteX21" fmla="*/ 497118 w 5206587"/>
              <a:gd name="connsiteY21" fmla="*/ 1213695 h 3747980"/>
              <a:gd name="connsiteX22" fmla="*/ 948053 w 5206587"/>
              <a:gd name="connsiteY22" fmla="*/ 692302 h 3747980"/>
              <a:gd name="connsiteX23" fmla="*/ 1398987 w 5206587"/>
              <a:gd name="connsiteY23" fmla="*/ 354101 h 3747980"/>
              <a:gd name="connsiteX24" fmla="*/ 2019022 w 5206587"/>
              <a:gd name="connsiteY24" fmla="*/ 72268 h 3747980"/>
              <a:gd name="connsiteX25" fmla="*/ 2357222 w 5206587"/>
              <a:gd name="connsiteY25" fmla="*/ 1809 h 374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06587" h="3747980">
                <a:moveTo>
                  <a:pt x="2357222" y="1809"/>
                </a:moveTo>
                <a:cubicBezTo>
                  <a:pt x="2455864" y="-3828"/>
                  <a:pt x="2558733" y="3219"/>
                  <a:pt x="2681331" y="29992"/>
                </a:cubicBezTo>
                <a:cubicBezTo>
                  <a:pt x="3522605" y="211776"/>
                  <a:pt x="4245509" y="748669"/>
                  <a:pt x="4245509" y="748669"/>
                </a:cubicBezTo>
                <a:cubicBezTo>
                  <a:pt x="4544253" y="969910"/>
                  <a:pt x="4710535" y="1150283"/>
                  <a:pt x="4809177" y="1270062"/>
                </a:cubicBezTo>
                <a:cubicBezTo>
                  <a:pt x="4930366" y="1416616"/>
                  <a:pt x="5040281" y="1550488"/>
                  <a:pt x="5119195" y="1763272"/>
                </a:cubicBezTo>
                <a:cubicBezTo>
                  <a:pt x="5216429" y="2026787"/>
                  <a:pt x="5209381" y="2250844"/>
                  <a:pt x="5203745" y="2326940"/>
                </a:cubicBezTo>
                <a:cubicBezTo>
                  <a:pt x="5196699" y="2425581"/>
                  <a:pt x="5184017" y="2590455"/>
                  <a:pt x="5091011" y="2777874"/>
                </a:cubicBezTo>
                <a:cubicBezTo>
                  <a:pt x="5061419" y="2838469"/>
                  <a:pt x="4961368" y="3023070"/>
                  <a:pt x="4752811" y="3172442"/>
                </a:cubicBezTo>
                <a:cubicBezTo>
                  <a:pt x="4586529" y="3292222"/>
                  <a:pt x="4432929" y="3330269"/>
                  <a:pt x="4273693" y="3369725"/>
                </a:cubicBezTo>
                <a:cubicBezTo>
                  <a:pt x="4172233" y="3395090"/>
                  <a:pt x="4043997" y="3426092"/>
                  <a:pt x="3879125" y="3412000"/>
                </a:cubicBezTo>
                <a:cubicBezTo>
                  <a:pt x="3812894" y="3406364"/>
                  <a:pt x="3759345" y="3393682"/>
                  <a:pt x="3653658" y="3369725"/>
                </a:cubicBezTo>
                <a:cubicBezTo>
                  <a:pt x="3429599" y="3317587"/>
                  <a:pt x="3359141" y="3285175"/>
                  <a:pt x="3244999" y="3256992"/>
                </a:cubicBezTo>
                <a:cubicBezTo>
                  <a:pt x="3020940" y="3202035"/>
                  <a:pt x="2833521" y="3218945"/>
                  <a:pt x="2723606" y="3228808"/>
                </a:cubicBezTo>
                <a:cubicBezTo>
                  <a:pt x="2544641" y="3245718"/>
                  <a:pt x="2416407" y="3286585"/>
                  <a:pt x="2159938" y="3369725"/>
                </a:cubicBezTo>
                <a:cubicBezTo>
                  <a:pt x="2059887" y="3402137"/>
                  <a:pt x="1935880" y="3443002"/>
                  <a:pt x="1779463" y="3510642"/>
                </a:cubicBezTo>
                <a:cubicBezTo>
                  <a:pt x="1517357" y="3624786"/>
                  <a:pt x="1510311" y="3664243"/>
                  <a:pt x="1356712" y="3707926"/>
                </a:cubicBezTo>
                <a:cubicBezTo>
                  <a:pt x="1145336" y="3767111"/>
                  <a:pt x="966371" y="3745974"/>
                  <a:pt x="891686" y="3736110"/>
                </a:cubicBezTo>
                <a:cubicBezTo>
                  <a:pt x="780361" y="3722018"/>
                  <a:pt x="597169" y="3698063"/>
                  <a:pt x="412568" y="3567009"/>
                </a:cubicBezTo>
                <a:cubicBezTo>
                  <a:pt x="195556" y="3413410"/>
                  <a:pt x="109596" y="3204853"/>
                  <a:pt x="74367" y="3116075"/>
                </a:cubicBezTo>
                <a:cubicBezTo>
                  <a:pt x="-10183" y="2904699"/>
                  <a:pt x="-3138" y="2727144"/>
                  <a:pt x="3909" y="2552407"/>
                </a:cubicBezTo>
                <a:cubicBezTo>
                  <a:pt x="16591" y="2236753"/>
                  <a:pt x="101141" y="2004240"/>
                  <a:pt x="158918" y="1847822"/>
                </a:cubicBezTo>
                <a:cubicBezTo>
                  <a:pt x="273060" y="1540623"/>
                  <a:pt x="415386" y="1332066"/>
                  <a:pt x="497118" y="1213695"/>
                </a:cubicBezTo>
                <a:cubicBezTo>
                  <a:pt x="691584" y="931861"/>
                  <a:pt x="881821" y="752897"/>
                  <a:pt x="948053" y="692302"/>
                </a:cubicBezTo>
                <a:cubicBezTo>
                  <a:pt x="1056558" y="592252"/>
                  <a:pt x="1207340" y="471063"/>
                  <a:pt x="1398987" y="354101"/>
                </a:cubicBezTo>
                <a:cubicBezTo>
                  <a:pt x="1483537" y="303371"/>
                  <a:pt x="1709004" y="170909"/>
                  <a:pt x="2019022" y="72268"/>
                </a:cubicBezTo>
                <a:cubicBezTo>
                  <a:pt x="2186712" y="18719"/>
                  <a:pt x="2282536" y="6037"/>
                  <a:pt x="2357222" y="1809"/>
                </a:cubicBezTo>
                <a:close/>
              </a:path>
            </a:pathLst>
          </a:custGeom>
        </p:spPr>
      </p:pic>
      <p:sp>
        <p:nvSpPr>
          <p:cNvPr id="16" name="Title 6"/>
          <p:cNvSpPr txBox="1"/>
          <p:nvPr>
            <p:custDataLst>
              <p:tags r:id="rId13"/>
            </p:custDataLst>
          </p:nvPr>
        </p:nvSpPr>
        <p:spPr>
          <a:xfrm>
            <a:off x="6052820" y="1628775"/>
            <a:ext cx="5654040" cy="458152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000" b="1"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灭菌类设备设施GMP合规服务-常用验证系统</a:t>
            </a:r>
          </a:p>
          <a:p>
            <a:pPr marL="292100" lvl="0" indent="-292100" algn="l" fontAlgn="ctr">
              <a:lnSpc>
                <a:spcPct val="120000"/>
              </a:lnSpc>
              <a:spcBef>
                <a:spcPts val="0"/>
              </a:spcBef>
              <a:spcAft>
                <a:spcPts val="800"/>
              </a:spcAft>
              <a:buSzPct val="100000"/>
              <a:buFont typeface="Wingdings" panose="05000000000000000000" charset="0"/>
              <a:buChar char="l"/>
            </a:pPr>
            <a:r>
              <a:rPr lang="en-US" altLang="zh-CN" sz="1500" spc="70" dirty="0" err="1">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KAYE系列</a:t>
            </a:r>
            <a:endParaRPr lang="en-US" altLang="zh-CN" sz="1500"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92100" lvl="0" indent="-292100" algn="l" fontAlgn="ctr">
              <a:lnSpc>
                <a:spcPct val="120000"/>
              </a:lnSpc>
              <a:spcBef>
                <a:spcPts val="0"/>
              </a:spcBef>
              <a:spcAft>
                <a:spcPts val="800"/>
              </a:spcAft>
              <a:buSzPct val="100000"/>
              <a:buFont typeface="Wingdings" panose="05000000000000000000" charset="0"/>
              <a:buChar char="l"/>
            </a:pPr>
            <a:r>
              <a:rPr lang="zh-CN" altLang="en-US" sz="1500"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研工系列</a:t>
            </a:r>
          </a:p>
          <a:p>
            <a:pPr marL="292100" lvl="0" indent="-292100" algn="l" fontAlgn="ctr">
              <a:lnSpc>
                <a:spcPct val="120000"/>
              </a:lnSpc>
              <a:spcBef>
                <a:spcPts val="0"/>
              </a:spcBef>
              <a:spcAft>
                <a:spcPts val="800"/>
              </a:spcAft>
              <a:buSzPct val="100000"/>
              <a:buFont typeface="Wingdings" panose="05000000000000000000" charset="0"/>
              <a:buChar char="l"/>
            </a:pPr>
            <a:r>
              <a:rPr lang="en-US" altLang="zh-CN" sz="1500"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Logger master</a:t>
            </a:r>
          </a:p>
          <a:p>
            <a:pPr marL="292100" lvl="0" indent="-292100" algn="l" fontAlgn="ctr">
              <a:lnSpc>
                <a:spcPct val="120000"/>
              </a:lnSpc>
              <a:spcBef>
                <a:spcPts val="0"/>
              </a:spcBef>
              <a:spcAft>
                <a:spcPts val="800"/>
              </a:spcAft>
              <a:buSzPct val="100000"/>
              <a:buFont typeface="Wingdings" panose="05000000000000000000" charset="0"/>
              <a:buChar char="l"/>
            </a:pPr>
            <a:r>
              <a:rPr lang="zh-CN" altLang="en-US" sz="1500"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瑞艾特</a:t>
            </a:r>
          </a:p>
          <a:p>
            <a:pPr marL="292100" lvl="0" indent="-292100" algn="l" fontAlgn="ctr">
              <a:lnSpc>
                <a:spcPct val="120000"/>
              </a:lnSpc>
              <a:spcBef>
                <a:spcPts val="0"/>
              </a:spcBef>
              <a:spcAft>
                <a:spcPts val="800"/>
              </a:spcAft>
              <a:buSzPct val="100000"/>
              <a:buFont typeface="Wingdings" panose="05000000000000000000" charset="0"/>
              <a:buChar char="l"/>
            </a:pPr>
            <a:r>
              <a:rPr lang="en-US" altLang="zh-CN" sz="1500"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VHP浓度检测仪</a:t>
            </a:r>
          </a:p>
          <a:p>
            <a:pPr marL="292100" lvl="0" indent="-292100" algn="l" fontAlgn="ctr">
              <a:lnSpc>
                <a:spcPct val="120000"/>
              </a:lnSpc>
              <a:spcBef>
                <a:spcPts val="0"/>
              </a:spcBef>
              <a:spcAft>
                <a:spcPts val="800"/>
              </a:spcAft>
              <a:buSzPct val="100000"/>
              <a:buFont typeface="Wingdings" panose="05000000000000000000" charset="0"/>
              <a:buChar char="l"/>
            </a:pPr>
            <a:r>
              <a:rPr lang="zh-CN" altLang="en-US" sz="1500"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臭氧检测仪</a:t>
            </a:r>
          </a:p>
          <a:p>
            <a:pPr marL="292100" lvl="0" indent="-292100" algn="l" fontAlgn="ctr">
              <a:lnSpc>
                <a:spcPct val="120000"/>
              </a:lnSpc>
              <a:spcBef>
                <a:spcPts val="0"/>
              </a:spcBef>
              <a:spcAft>
                <a:spcPts val="800"/>
              </a:spcAft>
              <a:buSzPct val="100000"/>
              <a:buFont typeface="Wingdings" panose="05000000000000000000" charset="0"/>
              <a:buChar char="l"/>
            </a:pPr>
            <a:r>
              <a:rPr lang="zh-CN" altLang="en-US" sz="1500"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甲醛检测仪</a:t>
            </a:r>
          </a:p>
          <a:p>
            <a:pPr marL="292100" lvl="0" indent="-292100" algn="l" fontAlgn="ctr">
              <a:lnSpc>
                <a:spcPct val="120000"/>
              </a:lnSpc>
              <a:spcBef>
                <a:spcPts val="0"/>
              </a:spcBef>
              <a:spcAft>
                <a:spcPts val="800"/>
              </a:spcAft>
              <a:buSzPct val="100000"/>
              <a:buFont typeface="Wingdings" panose="05000000000000000000" charset="0"/>
              <a:buChar char="l"/>
            </a:pPr>
            <a:r>
              <a:rPr lang="zh-CN" altLang="en-US" sz="1500"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紫外辐照计</a:t>
            </a:r>
          </a:p>
          <a:p>
            <a:pPr marL="292100" lvl="0" indent="-292100" algn="l" fontAlgn="ctr">
              <a:lnSpc>
                <a:spcPct val="120000"/>
              </a:lnSpc>
              <a:spcBef>
                <a:spcPts val="0"/>
              </a:spcBef>
              <a:spcAft>
                <a:spcPts val="800"/>
              </a:spcAft>
              <a:buSzPct val="100000"/>
              <a:buFont typeface="Wingdings" panose="05000000000000000000" charset="0"/>
              <a:buChar char="l"/>
            </a:pPr>
            <a:r>
              <a:rPr lang="zh-CN" altLang="en-US" sz="1500"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环氧乙烷检测仪</a:t>
            </a:r>
          </a:p>
          <a:p>
            <a:pPr marL="292100" lvl="0" indent="-292100" algn="l" fontAlgn="ctr">
              <a:lnSpc>
                <a:spcPct val="120000"/>
              </a:lnSpc>
              <a:spcBef>
                <a:spcPts val="0"/>
              </a:spcBef>
              <a:spcAft>
                <a:spcPts val="800"/>
              </a:spcAft>
              <a:buSzPct val="100000"/>
              <a:buFont typeface="Wingdings" panose="05000000000000000000" charset="0"/>
              <a:buChar char="l"/>
            </a:pPr>
            <a:r>
              <a:rPr lang="en-US" altLang="zh-CN" sz="1500" spc="7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500" spc="7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37">
            <a:extLst>
              <a:ext uri="{FF2B5EF4-FFF2-40B4-BE49-F238E27FC236}">
                <a16:creationId xmlns:a16="http://schemas.microsoft.com/office/drawing/2014/main" id="{3AC50720-11C9-1B44-8355-2EFBDCF7F81A}"/>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常用仪器设备</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80000"/>
            <a:ext cx="12192000" cy="1778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pitchFamily="34" charset="-122"/>
              <a:ea typeface="微软雅黑" panose="020B0503020204020204" pitchFamily="34" charset="-122"/>
              <a:sym typeface="+mn-ea"/>
            </a:endParaRPr>
          </a:p>
        </p:txBody>
      </p:sp>
      <p:sp>
        <p:nvSpPr>
          <p:cNvPr id="10" name="矩形 5"/>
          <p:cNvSpPr/>
          <p:nvPr>
            <p:custDataLst>
              <p:tags r:id="rId3"/>
            </p:custDataLst>
          </p:nvPr>
        </p:nvSpPr>
        <p:spPr>
          <a:xfrm>
            <a:off x="-635" y="5073650"/>
            <a:ext cx="12192000" cy="1784350"/>
          </a:xfrm>
          <a:prstGeom prst="rect">
            <a:avLst/>
          </a:prstGeom>
          <a:solidFill>
            <a:schemeClr val="dk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矩形 10"/>
          <p:cNvSpPr/>
          <p:nvPr>
            <p:custDataLst>
              <p:tags r:id="rId4"/>
            </p:custDataLst>
          </p:nvPr>
        </p:nvSpPr>
        <p:spPr>
          <a:xfrm>
            <a:off x="1676413" y="2438420"/>
            <a:ext cx="8839271" cy="3581429"/>
          </a:xfrm>
          <a:prstGeom prst="rect">
            <a:avLst/>
          </a:prstGeom>
          <a:solidFill>
            <a:schemeClr val="lt1"/>
          </a:solidFill>
          <a:ln>
            <a:noFill/>
          </a:ln>
          <a:effectLst>
            <a:outerShdw blurRad="254000" sx="102000" sy="102000" algn="ctr"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2" name="矩形 11"/>
          <p:cNvSpPr/>
          <p:nvPr>
            <p:custDataLst>
              <p:tags r:id="rId5"/>
            </p:custDataLst>
          </p:nvPr>
        </p:nvSpPr>
        <p:spPr>
          <a:xfrm>
            <a:off x="5333994" y="1988185"/>
            <a:ext cx="1524012" cy="25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Object 902"/>
          <p:cNvSpPr txBox="1"/>
          <p:nvPr>
            <p:custDataLst>
              <p:tags r:id="rId6"/>
            </p:custDataLst>
          </p:nvPr>
        </p:nvSpPr>
        <p:spPr>
          <a:xfrm>
            <a:off x="1676368" y="1271912"/>
            <a:ext cx="8839264" cy="404495"/>
          </a:xfrm>
          <a:prstGeom prst="rect">
            <a:avLst/>
          </a:prstGeom>
        </p:spPr>
        <p:txBody>
          <a:bodyPr vert="horz" lIns="63500" tIns="25400" rIns="63500" bIns="25400" rtlCol="0" anchor="t" anchorCtr="0">
            <a:normAutofit/>
          </a:bodyPr>
          <a:lstStyle/>
          <a:p>
            <a:pPr marL="0" indent="0" algn="ctr" fontAlgn="auto">
              <a:lnSpc>
                <a:spcPct val="100000"/>
              </a:lnSpc>
              <a:spcBef>
                <a:spcPts val="0"/>
              </a:spcBef>
              <a:spcAft>
                <a:spcPts val="0"/>
              </a:spcAft>
              <a:buSzPct val="100000"/>
              <a:buNone/>
            </a:pPr>
            <a:r>
              <a:rPr lang="zh-CN" altLang="en-US" sz="2300" spc="150" dirty="0">
                <a:solidFill>
                  <a:schemeClr val="dk1"/>
                </a:solidFill>
                <a:uFillTx/>
                <a:latin typeface="微软雅黑" panose="020B0503020204020204" pitchFamily="34" charset="-122"/>
                <a:ea typeface="微软雅黑" panose="020B0503020204020204" pitchFamily="34" charset="-122"/>
              </a:rPr>
              <a:t>温度控制类设备设施GMP合规服务-熙迈优势</a:t>
            </a:r>
          </a:p>
        </p:txBody>
      </p:sp>
      <p:sp>
        <p:nvSpPr>
          <p:cNvPr id="15" name="Title 6"/>
          <p:cNvSpPr txBox="1"/>
          <p:nvPr>
            <p:custDataLst>
              <p:tags r:id="rId7"/>
            </p:custDataLst>
          </p:nvPr>
        </p:nvSpPr>
        <p:spPr>
          <a:xfrm>
            <a:off x="2743187" y="2894076"/>
            <a:ext cx="6705625" cy="2744597"/>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17500" lvl="0" indent="-317500" algn="l" fontAlgn="ctr">
              <a:lnSpc>
                <a:spcPct val="120000"/>
              </a:lnSpc>
              <a:spcBef>
                <a:spcPts val="0"/>
              </a:spcBef>
              <a:spcAft>
                <a:spcPts val="800"/>
              </a:spcAft>
              <a:buSzPct val="100000"/>
              <a:buFont typeface="Wingdings" panose="05000000000000000000" charset="0"/>
              <a:buChar char="l"/>
            </a:pPr>
            <a:r>
              <a:rPr lang="zh-CN" altLang="en-US" sz="1700" spc="9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灭菌验证系统持有数量超30套，相关领域工作经验2年以上的工程师数量50+；</a:t>
            </a:r>
          </a:p>
          <a:p>
            <a:pPr marL="317500" lvl="0" indent="-317500" algn="l" fontAlgn="ctr">
              <a:lnSpc>
                <a:spcPct val="120000"/>
              </a:lnSpc>
              <a:spcBef>
                <a:spcPts val="0"/>
              </a:spcBef>
              <a:spcAft>
                <a:spcPts val="800"/>
              </a:spcAft>
              <a:buSzPct val="100000"/>
              <a:buFont typeface="Wingdings" panose="05000000000000000000" charset="0"/>
              <a:buChar char="l"/>
            </a:pPr>
            <a:r>
              <a:rPr lang="zh-CN" altLang="en-US" sz="1700" spc="9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有专门的项目管理体系文件，优化项目实施的过程；</a:t>
            </a:r>
          </a:p>
          <a:p>
            <a:pPr marL="317500" lvl="0" indent="-317500" algn="l" fontAlgn="ctr">
              <a:lnSpc>
                <a:spcPct val="120000"/>
              </a:lnSpc>
              <a:spcBef>
                <a:spcPts val="0"/>
              </a:spcBef>
              <a:spcAft>
                <a:spcPts val="800"/>
              </a:spcAft>
              <a:buSzPct val="100000"/>
              <a:buFont typeface="Wingdings" panose="05000000000000000000" charset="0"/>
              <a:buChar char="l"/>
            </a:pPr>
            <a:r>
              <a:rPr lang="zh-CN" altLang="en-US" sz="1700" spc="9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使用验证系统有针对性的IQ及OQ确认，软件及硬件经过验证，数据完整性，审计追踪等功能等均可满足客户要求；</a:t>
            </a:r>
          </a:p>
          <a:p>
            <a:pPr marL="317500" lvl="0" indent="-317500" algn="l" fontAlgn="ctr">
              <a:lnSpc>
                <a:spcPct val="120000"/>
              </a:lnSpc>
              <a:spcBef>
                <a:spcPts val="0"/>
              </a:spcBef>
              <a:spcAft>
                <a:spcPts val="800"/>
              </a:spcAft>
              <a:buSzPct val="100000"/>
              <a:buFont typeface="Wingdings" panose="05000000000000000000" charset="0"/>
              <a:buChar char="l"/>
            </a:pPr>
            <a:r>
              <a:rPr lang="zh-CN" altLang="en-US" sz="1700" spc="9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验证系统均为行业内长期使用品牌及型号，客户接受程度高；</a:t>
            </a:r>
          </a:p>
          <a:p>
            <a:pPr marL="317500" lvl="0" indent="-317500" algn="l" fontAlgn="ctr">
              <a:lnSpc>
                <a:spcPct val="120000"/>
              </a:lnSpc>
              <a:spcBef>
                <a:spcPts val="0"/>
              </a:spcBef>
              <a:spcAft>
                <a:spcPts val="800"/>
              </a:spcAft>
              <a:buSzPct val="100000"/>
              <a:buFont typeface="Wingdings" panose="05000000000000000000" charset="0"/>
              <a:buChar char="l"/>
            </a:pPr>
            <a:r>
              <a:rPr lang="zh-CN" altLang="en-US" sz="1700" spc="9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具备成熟的工程师培养，考核及监督制度；</a:t>
            </a:r>
          </a:p>
        </p:txBody>
      </p:sp>
      <p:sp>
        <p:nvSpPr>
          <p:cNvPr id="16" name="文本框 15">
            <a:extLst>
              <a:ext uri="{FF2B5EF4-FFF2-40B4-BE49-F238E27FC236}">
                <a16:creationId xmlns:a16="http://schemas.microsoft.com/office/drawing/2014/main" id="{95A1F504-55CD-5A46-B2FA-DCD1737C047F}"/>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熙迈优势</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ELCOME MESSAGE"/>
          <p:cNvSpPr txBox="1"/>
          <p:nvPr/>
        </p:nvSpPr>
        <p:spPr>
          <a:xfrm>
            <a:off x="7042187" y="2598614"/>
            <a:ext cx="3556014" cy="584775"/>
          </a:xfrm>
          <a:prstGeom prst="rect">
            <a:avLst/>
          </a:prstGeom>
          <a:ln w="12700">
            <a:miter lim="400000"/>
          </a:ln>
        </p:spPr>
        <p:txBody>
          <a:bodyPr wrap="square" lIns="22860" rIns="22860">
            <a:spAutoFit/>
          </a:bodyPr>
          <a:lstStyle>
            <a:lvl1pPr>
              <a:defRPr sz="8400" b="1">
                <a:solidFill>
                  <a:srgbClr val="494949"/>
                </a:solidFill>
                <a:latin typeface="Lato Black"/>
                <a:ea typeface="Lato Black"/>
                <a:cs typeface="Lato Black"/>
                <a:sym typeface="Lato Black"/>
              </a:defRPr>
            </a:lvl1pPr>
          </a:lstStyle>
          <a:p>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服务案例详述</a:t>
            </a:r>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线条"/>
          <p:cNvSpPr/>
          <p:nvPr/>
        </p:nvSpPr>
        <p:spPr>
          <a:xfrm>
            <a:off x="7091755" y="3813947"/>
            <a:ext cx="818431" cy="0"/>
          </a:xfrm>
          <a:prstGeom prst="line">
            <a:avLst/>
          </a:prstGeom>
          <a:ln w="38100">
            <a:solidFill>
              <a:srgbClr val="4EC3E0"/>
            </a:solidFill>
            <a:miter/>
          </a:ln>
        </p:spPr>
        <p:txBody>
          <a:bodyPr lIns="22860" rIns="22860"/>
          <a:lstStyle/>
          <a:p>
            <a:endParaRPr sz="820"/>
          </a:p>
        </p:txBody>
      </p:sp>
      <p:sp>
        <p:nvSpPr>
          <p:cNvPr id="5" name="직사각형 25"/>
          <p:cNvSpPr/>
          <p:nvPr/>
        </p:nvSpPr>
        <p:spPr>
          <a:xfrm>
            <a:off x="7004304" y="1343596"/>
            <a:ext cx="1426464" cy="1200329"/>
          </a:xfrm>
          <a:prstGeom prst="rect">
            <a:avLst/>
          </a:prstGeom>
        </p:spPr>
        <p:txBody>
          <a:bodyPr wrap="square">
            <a:spAutoFit/>
          </a:bodyPr>
          <a:lstStyle/>
          <a:p>
            <a:pPr latinLnBrk="1"/>
            <a:r>
              <a:rPr lang="en-US" altLang="ko-KR" sz="3600" b="1" dirty="0">
                <a:solidFill>
                  <a:srgbClr val="332533"/>
                </a:solidFill>
                <a:latin typeface="Arial" panose="020B0604020202020204"/>
                <a:ea typeface="Arial Unicode MS"/>
              </a:rPr>
              <a:t>P</a:t>
            </a:r>
            <a:r>
              <a:rPr lang="en-US" altLang="zh-CN" sz="3600" b="1" dirty="0">
                <a:solidFill>
                  <a:srgbClr val="332533"/>
                </a:solidFill>
                <a:latin typeface="Arial" panose="020B0604020202020204"/>
                <a:ea typeface="Arial Unicode MS"/>
              </a:rPr>
              <a:t>ART</a:t>
            </a:r>
            <a:r>
              <a:rPr lang="en-US" altLang="ko-KR" sz="3600" b="1" dirty="0">
                <a:solidFill>
                  <a:srgbClr val="332533"/>
                </a:solidFill>
                <a:latin typeface="Arial" panose="020B0604020202020204"/>
                <a:ea typeface="Arial Unicode MS"/>
              </a:rPr>
              <a:t> 03</a:t>
            </a:r>
            <a:endParaRPr lang="ko-KR" altLang="en-US" sz="3600" b="1" dirty="0">
              <a:solidFill>
                <a:srgbClr val="332533"/>
              </a:solidFill>
              <a:latin typeface="Arial" panose="020B0604020202020204"/>
              <a:ea typeface="Arial Unicode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805180" y="1102995"/>
            <a:ext cx="7223125" cy="1607820"/>
            <a:chOff x="1888" y="2009"/>
            <a:chExt cx="11375" cy="2532"/>
          </a:xfrm>
        </p:grpSpPr>
        <p:sp>
          <p:nvSpPr>
            <p:cNvPr id="7" name="矩形 6"/>
            <p:cNvSpPr/>
            <p:nvPr>
              <p:custDataLst>
                <p:tags r:id="rId3"/>
              </p:custDataLst>
            </p:nvPr>
          </p:nvSpPr>
          <p:spPr>
            <a:xfrm>
              <a:off x="1889" y="2009"/>
              <a:ext cx="11374" cy="2532"/>
            </a:xfrm>
            <a:prstGeom prst="rect">
              <a:avLst/>
            </a:prstGeom>
            <a:pattFill prst="dotGrid">
              <a:fgClr>
                <a:schemeClr val="accent1">
                  <a:lumMod val="20000"/>
                  <a:lumOff val="80000"/>
                </a:schemeClr>
              </a:fgClr>
              <a:bgClr>
                <a:schemeClr val="lt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lumMod val="50000"/>
                    </a:schemeClr>
                  </a:solidFill>
                </a:rPr>
                <a:t> </a:t>
              </a:r>
            </a:p>
          </p:txBody>
        </p:sp>
        <p:sp>
          <p:nvSpPr>
            <p:cNvPr id="8" name="任意多边形 7"/>
            <p:cNvSpPr/>
            <p:nvPr>
              <p:custDataLst>
                <p:tags r:id="rId4"/>
              </p:custDataLst>
            </p:nvPr>
          </p:nvSpPr>
          <p:spPr>
            <a:xfrm>
              <a:off x="1888" y="3736"/>
              <a:ext cx="823" cy="805"/>
            </a:xfrm>
            <a:custGeom>
              <a:avLst/>
              <a:gdLst>
                <a:gd name="connisteX0" fmla="*/ 0 w 522605"/>
                <a:gd name="connsiteY0" fmla="*/ 0 h 511175"/>
                <a:gd name="connisteX1" fmla="*/ 0 w 522605"/>
                <a:gd name="connsiteY1" fmla="*/ 511175 h 511175"/>
                <a:gd name="connisteX2" fmla="*/ 522605 w 522605"/>
                <a:gd name="connsiteY2" fmla="*/ 511175 h 511175"/>
              </a:gdLst>
              <a:ahLst/>
              <a:cxnLst>
                <a:cxn ang="0">
                  <a:pos x="connisteX0" y="connsiteY0"/>
                </a:cxn>
                <a:cxn ang="0">
                  <a:pos x="connisteX1" y="connsiteY1"/>
                </a:cxn>
                <a:cxn ang="0">
                  <a:pos x="connisteX2" y="connsiteY2"/>
                </a:cxn>
              </a:cxnLst>
              <a:rect l="l" t="t" r="r" b="b"/>
              <a:pathLst>
                <a:path w="522605" h="511175">
                  <a:moveTo>
                    <a:pt x="0" y="0"/>
                  </a:moveTo>
                  <a:lnTo>
                    <a:pt x="0" y="511175"/>
                  </a:lnTo>
                  <a:lnTo>
                    <a:pt x="522605" y="511175"/>
                  </a:lnTo>
                </a:path>
              </a:pathLst>
            </a:custGeom>
            <a:noFill/>
            <a:ln w="1016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任意多边形 8"/>
            <p:cNvSpPr/>
            <p:nvPr>
              <p:custDataLst>
                <p:tags r:id="rId5"/>
              </p:custDataLst>
            </p:nvPr>
          </p:nvSpPr>
          <p:spPr>
            <a:xfrm rot="10800000">
              <a:off x="12438" y="2009"/>
              <a:ext cx="823" cy="805"/>
            </a:xfrm>
            <a:custGeom>
              <a:avLst/>
              <a:gdLst>
                <a:gd name="connisteX0" fmla="*/ 0 w 522605"/>
                <a:gd name="connsiteY0" fmla="*/ 0 h 511175"/>
                <a:gd name="connisteX1" fmla="*/ 0 w 522605"/>
                <a:gd name="connsiteY1" fmla="*/ 511175 h 511175"/>
                <a:gd name="connisteX2" fmla="*/ 522605 w 522605"/>
                <a:gd name="connsiteY2" fmla="*/ 511175 h 511175"/>
              </a:gdLst>
              <a:ahLst/>
              <a:cxnLst>
                <a:cxn ang="0">
                  <a:pos x="connisteX0" y="connsiteY0"/>
                </a:cxn>
                <a:cxn ang="0">
                  <a:pos x="connisteX1" y="connsiteY1"/>
                </a:cxn>
                <a:cxn ang="0">
                  <a:pos x="connisteX2" y="connsiteY2"/>
                </a:cxn>
              </a:cxnLst>
              <a:rect l="l" t="t" r="r" b="b"/>
              <a:pathLst>
                <a:path w="522605" h="511175">
                  <a:moveTo>
                    <a:pt x="0" y="0"/>
                  </a:moveTo>
                  <a:lnTo>
                    <a:pt x="0" y="511175"/>
                  </a:lnTo>
                  <a:lnTo>
                    <a:pt x="522605" y="511175"/>
                  </a:lnTo>
                </a:path>
              </a:pathLst>
            </a:custGeom>
            <a:noFill/>
            <a:ln w="1016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0" name="Title 6"/>
          <p:cNvSpPr txBox="1"/>
          <p:nvPr>
            <p:custDataLst>
              <p:tags r:id="rId2"/>
            </p:custDataLst>
          </p:nvPr>
        </p:nvSpPr>
        <p:spPr>
          <a:xfrm>
            <a:off x="1199049" y="1395778"/>
            <a:ext cx="6435493" cy="959485"/>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6195" lvl="0" algn="l" fontAlgn="ctr">
              <a:lnSpc>
                <a:spcPct val="130000"/>
              </a:lnSpc>
              <a:spcBef>
                <a:spcPts val="1200"/>
              </a:spcBef>
              <a:spcAft>
                <a:spcPts val="0"/>
              </a:spcAft>
              <a:buSzPct val="80000"/>
              <a:buFont typeface="Wingdings" panose="05000000000000000000" charset="0"/>
            </a:pPr>
            <a:r>
              <a:rPr lang="zh-CN" altLang="en-US" sz="1600" spc="160" dirty="0">
                <a:solidFill>
                  <a:schemeClr val="dk1">
                    <a:lumMod val="75000"/>
                    <a:lumOff val="25000"/>
                  </a:schemeClr>
                </a:solidFill>
                <a:uFillTx/>
                <a:latin typeface="微软雅黑" panose="020B0503020204020204" pitchFamily="34" charset="-122"/>
                <a:ea typeface="微软雅黑" panose="020B0503020204020204" pitchFamily="34" charset="-122"/>
                <a:sym typeface="+mn-ea"/>
              </a:rPr>
              <a:t>我们熙迈服务过药明生物，信谊，西藏药业，</a:t>
            </a:r>
            <a:r>
              <a:rPr lang="en-US" altLang="zh-CN" sz="1600" spc="160" dirty="0">
                <a:solidFill>
                  <a:schemeClr val="dk1">
                    <a:lumMod val="75000"/>
                    <a:lumOff val="25000"/>
                  </a:schemeClr>
                </a:solidFill>
                <a:uFillTx/>
                <a:latin typeface="微软雅黑" panose="020B0503020204020204" pitchFamily="34" charset="-122"/>
                <a:ea typeface="微软雅黑" panose="020B0503020204020204" pitchFamily="34" charset="-122"/>
                <a:sym typeface="+mn-ea"/>
              </a:rPr>
              <a:t>GSK</a:t>
            </a:r>
            <a:r>
              <a:rPr lang="zh-CN" altLang="en-US" sz="1600" spc="160" dirty="0">
                <a:solidFill>
                  <a:schemeClr val="dk1">
                    <a:lumMod val="75000"/>
                    <a:lumOff val="25000"/>
                  </a:schemeClr>
                </a:solidFill>
                <a:uFillTx/>
                <a:latin typeface="微软雅黑" panose="020B0503020204020204" pitchFamily="34" charset="-122"/>
                <a:ea typeface="微软雅黑" panose="020B0503020204020204" pitchFamily="34" charset="-122"/>
                <a:sym typeface="+mn-ea"/>
              </a:rPr>
              <a:t>，罗氏，勃林格，金斯瑞，昆明所等国内外知名企业</a:t>
            </a:r>
            <a:r>
              <a:rPr lang="en-US" altLang="zh-CN" sz="1600" spc="160" dirty="0">
                <a:solidFill>
                  <a:schemeClr val="dk1">
                    <a:lumMod val="75000"/>
                    <a:lumOff val="25000"/>
                  </a:schemeClr>
                </a:solidFill>
                <a:uFillTx/>
                <a:latin typeface="微软雅黑" panose="020B0503020204020204" pitchFamily="34" charset="-122"/>
                <a:ea typeface="微软雅黑" panose="020B0503020204020204" pitchFamily="34" charset="-122"/>
                <a:sym typeface="+mn-ea"/>
              </a:rPr>
              <a:t>200+</a:t>
            </a:r>
            <a:r>
              <a:rPr lang="zh-CN" altLang="en-US" sz="1600" spc="160" dirty="0">
                <a:solidFill>
                  <a:schemeClr val="dk1">
                    <a:lumMod val="75000"/>
                    <a:lumOff val="25000"/>
                  </a:schemeClr>
                </a:solidFill>
                <a:uFillTx/>
                <a:latin typeface="微软雅黑" panose="020B0503020204020204" pitchFamily="34" charset="-122"/>
                <a:ea typeface="微软雅黑" panose="020B0503020204020204" pitchFamily="34" charset="-122"/>
                <a:sym typeface="+mn-ea"/>
              </a:rPr>
              <a:t>灭菌验证服务，服务设施，设备共计</a:t>
            </a:r>
            <a:r>
              <a:rPr lang="en-US" altLang="zh-CN" sz="1600" spc="160" dirty="0">
                <a:solidFill>
                  <a:schemeClr val="dk1">
                    <a:lumMod val="75000"/>
                    <a:lumOff val="25000"/>
                  </a:schemeClr>
                </a:solidFill>
                <a:uFillTx/>
                <a:latin typeface="微软雅黑" panose="020B0503020204020204" pitchFamily="34" charset="-122"/>
                <a:ea typeface="微软雅黑" panose="020B0503020204020204" pitchFamily="34" charset="-122"/>
                <a:sym typeface="+mn-ea"/>
              </a:rPr>
              <a:t>2000+</a:t>
            </a:r>
            <a:r>
              <a:rPr lang="zh-CN" altLang="en-US" sz="1600" spc="160" dirty="0">
                <a:solidFill>
                  <a:schemeClr val="dk1">
                    <a:lumMod val="75000"/>
                    <a:lumOff val="25000"/>
                  </a:schemeClr>
                </a:solidFill>
                <a:uFillTx/>
                <a:latin typeface="微软雅黑" panose="020B0503020204020204" pitchFamily="34" charset="-122"/>
                <a:ea typeface="微软雅黑" panose="020B0503020204020204" pitchFamily="34" charset="-122"/>
                <a:sym typeface="+mn-ea"/>
              </a:rPr>
              <a:t>次</a:t>
            </a:r>
          </a:p>
        </p:txBody>
      </p:sp>
      <p:sp>
        <p:nvSpPr>
          <p:cNvPr id="6" name="文本框 5"/>
          <p:cNvSpPr txBox="1"/>
          <p:nvPr/>
        </p:nvSpPr>
        <p:spPr>
          <a:xfrm>
            <a:off x="1198731" y="2711053"/>
            <a:ext cx="7222893" cy="369332"/>
          </a:xfrm>
          <a:prstGeom prst="rect">
            <a:avLst/>
          </a:prstGeom>
          <a:noFill/>
        </p:spPr>
        <p:txBody>
          <a:bodyPr wrap="square" rtlCol="0">
            <a:spAutoFit/>
          </a:bodyPr>
          <a:lstStyle/>
          <a:p>
            <a:pPr marL="285750" indent="-285750">
              <a:buFont typeface="Arial" panose="020B0604020202020204" pitchFamily="34" charset="0"/>
              <a:buChar char="•"/>
            </a:pPr>
            <a:r>
              <a:rPr kumimoji="1" lang="zh-CN" altLang="en-US" dirty="0">
                <a:solidFill>
                  <a:schemeClr val="tx1"/>
                </a:solidFill>
              </a:rPr>
              <a:t>实际案例展示</a:t>
            </a:r>
          </a:p>
        </p:txBody>
      </p:sp>
      <p:pic>
        <p:nvPicPr>
          <p:cNvPr id="11" name="图片 10"/>
          <p:cNvPicPr>
            <a:picLocks noChangeAspect="1"/>
          </p:cNvPicPr>
          <p:nvPr/>
        </p:nvPicPr>
        <p:blipFill>
          <a:blip r:embed="rId7"/>
          <a:stretch>
            <a:fillRect/>
          </a:stretch>
        </p:blipFill>
        <p:spPr>
          <a:xfrm>
            <a:off x="1198731" y="3080385"/>
            <a:ext cx="3484728" cy="2613546"/>
          </a:xfrm>
          <a:prstGeom prst="rect">
            <a:avLst/>
          </a:prstGeom>
        </p:spPr>
      </p:pic>
      <p:pic>
        <p:nvPicPr>
          <p:cNvPr id="12" name="图片 11"/>
          <p:cNvPicPr>
            <a:picLocks noChangeAspect="1"/>
          </p:cNvPicPr>
          <p:nvPr/>
        </p:nvPicPr>
        <p:blipFill>
          <a:blip r:embed="rId8"/>
          <a:stretch>
            <a:fillRect/>
          </a:stretch>
        </p:blipFill>
        <p:spPr>
          <a:xfrm rot="16200000">
            <a:off x="4803320" y="3413365"/>
            <a:ext cx="2663837" cy="1997878"/>
          </a:xfrm>
          <a:prstGeom prst="rect">
            <a:avLst/>
          </a:prstGeom>
        </p:spPr>
      </p:pic>
      <p:pic>
        <p:nvPicPr>
          <p:cNvPr id="13" name="图片 12"/>
          <p:cNvPicPr>
            <a:picLocks noChangeAspect="1"/>
          </p:cNvPicPr>
          <p:nvPr/>
        </p:nvPicPr>
        <p:blipFill>
          <a:blip r:embed="rId9"/>
          <a:stretch>
            <a:fillRect/>
          </a:stretch>
        </p:blipFill>
        <p:spPr>
          <a:xfrm rot="16200000">
            <a:off x="7611901" y="3413363"/>
            <a:ext cx="2663838" cy="1997879"/>
          </a:xfrm>
          <a:prstGeom prst="rect">
            <a:avLst/>
          </a:prstGeom>
        </p:spPr>
      </p:pic>
      <p:sp>
        <p:nvSpPr>
          <p:cNvPr id="14" name="文本框 13"/>
          <p:cNvSpPr txBox="1"/>
          <p:nvPr/>
        </p:nvSpPr>
        <p:spPr>
          <a:xfrm>
            <a:off x="5609232" y="5928886"/>
            <a:ext cx="7222893" cy="368300"/>
          </a:xfrm>
          <a:prstGeom prst="rect">
            <a:avLst/>
          </a:prstGeom>
          <a:noFill/>
        </p:spPr>
        <p:txBody>
          <a:bodyPr wrap="square" rtlCol="0">
            <a:spAutoFit/>
          </a:bodyPr>
          <a:lstStyle/>
          <a:p>
            <a:r>
              <a:rPr kumimoji="1" lang="zh-CN" altLang="en-US" b="1" dirty="0">
                <a:solidFill>
                  <a:schemeClr val="tx1"/>
                </a:solidFill>
              </a:rPr>
              <a:t>灭菌器灭菌验证</a:t>
            </a:r>
          </a:p>
        </p:txBody>
      </p:sp>
      <p:sp>
        <p:nvSpPr>
          <p:cNvPr id="15" name="文本框 14">
            <a:extLst>
              <a:ext uri="{FF2B5EF4-FFF2-40B4-BE49-F238E27FC236}">
                <a16:creationId xmlns:a16="http://schemas.microsoft.com/office/drawing/2014/main" id="{4A9CE3CA-2569-3D4B-857F-E197D27524E6}"/>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服务案例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98731" y="1329928"/>
            <a:ext cx="7222893" cy="369332"/>
          </a:xfrm>
          <a:prstGeom prst="rect">
            <a:avLst/>
          </a:prstGeom>
          <a:noFill/>
        </p:spPr>
        <p:txBody>
          <a:bodyPr wrap="square" rtlCol="0">
            <a:spAutoFit/>
          </a:bodyPr>
          <a:lstStyle/>
          <a:p>
            <a:pPr marL="285750" indent="-285750">
              <a:buFont typeface="Arial" panose="020B0604020202020204" pitchFamily="34" charset="0"/>
              <a:buChar char="•"/>
            </a:pPr>
            <a:r>
              <a:rPr kumimoji="1" lang="zh-CN" altLang="en-US" dirty="0"/>
              <a:t>实际案例展示</a:t>
            </a:r>
            <a:endParaRPr kumimoji="1" lang="en-US" altLang="zh-CN" dirty="0"/>
          </a:p>
        </p:txBody>
      </p:sp>
      <p:sp>
        <p:nvSpPr>
          <p:cNvPr id="14" name="文本框 13"/>
          <p:cNvSpPr txBox="1"/>
          <p:nvPr/>
        </p:nvSpPr>
        <p:spPr>
          <a:xfrm>
            <a:off x="5567029" y="5928883"/>
            <a:ext cx="7222893" cy="368300"/>
          </a:xfrm>
          <a:prstGeom prst="rect">
            <a:avLst/>
          </a:prstGeom>
          <a:noFill/>
        </p:spPr>
        <p:txBody>
          <a:bodyPr wrap="square" rtlCol="0">
            <a:spAutoFit/>
          </a:bodyPr>
          <a:lstStyle/>
          <a:p>
            <a:r>
              <a:rPr kumimoji="1" lang="zh-CN" altLang="en-US" b="1" dirty="0"/>
              <a:t>发酵灭菌罐验证</a:t>
            </a:r>
            <a:endParaRPr kumimoji="1" lang="en-US" altLang="zh-CN" b="1" dirty="0"/>
          </a:p>
        </p:txBody>
      </p:sp>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98494" y="1960653"/>
            <a:ext cx="1668337" cy="3706837"/>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517" y="1960653"/>
            <a:ext cx="8236130" cy="3706837"/>
          </a:xfrm>
          <a:prstGeom prst="rect">
            <a:avLst/>
          </a:prstGeom>
        </p:spPr>
      </p:pic>
      <p:sp>
        <p:nvSpPr>
          <p:cNvPr id="7" name="文本框 6">
            <a:extLst>
              <a:ext uri="{FF2B5EF4-FFF2-40B4-BE49-F238E27FC236}">
                <a16:creationId xmlns:a16="http://schemas.microsoft.com/office/drawing/2014/main" id="{335F7356-00E2-3545-8A6B-0ACC28BF9E02}"/>
              </a:ext>
            </a:extLst>
          </p:cNvPr>
          <p:cNvSpPr txBox="1"/>
          <p:nvPr/>
        </p:nvSpPr>
        <p:spPr>
          <a:xfrm>
            <a:off x="1198731" y="270669"/>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服务案例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ELCOME MESSAGE"/>
          <p:cNvSpPr txBox="1"/>
          <p:nvPr/>
        </p:nvSpPr>
        <p:spPr>
          <a:xfrm>
            <a:off x="7042187" y="2598614"/>
            <a:ext cx="3556014" cy="743986"/>
          </a:xfrm>
          <a:prstGeom prst="rect">
            <a:avLst/>
          </a:prstGeom>
          <a:ln w="12700">
            <a:miter lim="400000"/>
          </a:ln>
        </p:spPr>
        <p:txBody>
          <a:bodyPr wrap="square" lIns="22860" rIns="22860">
            <a:spAutoFit/>
          </a:bodyPr>
          <a:lstStyle>
            <a:lvl1pPr>
              <a:defRPr sz="8400" b="1">
                <a:solidFill>
                  <a:srgbClr val="494949"/>
                </a:solidFill>
                <a:latin typeface="Lato Black"/>
                <a:ea typeface="Lato Black"/>
                <a:cs typeface="Lato Black"/>
                <a:sym typeface="Lato Black"/>
              </a:defRPr>
            </a:lvl1pPr>
          </a:lstStyle>
          <a:p>
            <a:pPr>
              <a:lnSpc>
                <a:spcPct val="150000"/>
              </a:lnSpc>
            </a:pPr>
            <a:r>
              <a:rPr lang="zh-CN" altLang="en-US" sz="3200" b="1" dirty="0">
                <a:solidFill>
                  <a:schemeClr val="bg2">
                    <a:lumMod val="50000"/>
                  </a:schemeClr>
                </a:solidFill>
                <a:latin typeface="思源黑体 CN Bold" panose="020B0800000000000000" pitchFamily="34" charset="-122"/>
                <a:ea typeface="思源黑体 CN Bold" panose="020B0800000000000000" pitchFamily="34" charset="-122"/>
              </a:rPr>
              <a:t>产品目录</a:t>
            </a:r>
          </a:p>
        </p:txBody>
      </p:sp>
      <p:sp>
        <p:nvSpPr>
          <p:cNvPr id="3" name="线条"/>
          <p:cNvSpPr/>
          <p:nvPr/>
        </p:nvSpPr>
        <p:spPr>
          <a:xfrm>
            <a:off x="7091755" y="3813947"/>
            <a:ext cx="818431" cy="0"/>
          </a:xfrm>
          <a:prstGeom prst="line">
            <a:avLst/>
          </a:prstGeom>
          <a:ln w="38100">
            <a:solidFill>
              <a:srgbClr val="4EC3E0"/>
            </a:solidFill>
            <a:miter/>
          </a:ln>
        </p:spPr>
        <p:txBody>
          <a:bodyPr lIns="22860" rIns="22860"/>
          <a:lstStyle/>
          <a:p>
            <a:endParaRPr sz="820"/>
          </a:p>
        </p:txBody>
      </p:sp>
      <p:sp>
        <p:nvSpPr>
          <p:cNvPr id="5" name="직사각형 25"/>
          <p:cNvSpPr/>
          <p:nvPr/>
        </p:nvSpPr>
        <p:spPr>
          <a:xfrm>
            <a:off x="7004304" y="1343596"/>
            <a:ext cx="1426464" cy="1200329"/>
          </a:xfrm>
          <a:prstGeom prst="rect">
            <a:avLst/>
          </a:prstGeom>
        </p:spPr>
        <p:txBody>
          <a:bodyPr wrap="square">
            <a:spAutoFit/>
          </a:bodyPr>
          <a:lstStyle/>
          <a:p>
            <a:pPr latinLnBrk="1"/>
            <a:r>
              <a:rPr lang="en-US" altLang="ko-KR" sz="3600" b="1" dirty="0">
                <a:solidFill>
                  <a:srgbClr val="332533"/>
                </a:solidFill>
                <a:latin typeface="Arial" panose="020B0604020202020204"/>
                <a:ea typeface="Arial Unicode MS"/>
              </a:rPr>
              <a:t>P</a:t>
            </a:r>
            <a:r>
              <a:rPr lang="en-US" altLang="zh-CN" sz="3600" b="1" dirty="0">
                <a:solidFill>
                  <a:srgbClr val="332533"/>
                </a:solidFill>
                <a:latin typeface="Arial" panose="020B0604020202020204"/>
                <a:ea typeface="Arial Unicode MS"/>
              </a:rPr>
              <a:t>ART</a:t>
            </a:r>
            <a:r>
              <a:rPr lang="en-US" altLang="ko-KR" sz="3600" b="1" dirty="0">
                <a:solidFill>
                  <a:srgbClr val="332533"/>
                </a:solidFill>
                <a:latin typeface="Arial" panose="020B0604020202020204"/>
                <a:ea typeface="Arial Unicode MS"/>
              </a:rPr>
              <a:t> 01</a:t>
            </a:r>
            <a:endParaRPr lang="ko-KR" altLang="en-US" sz="3600" b="1" dirty="0">
              <a:solidFill>
                <a:srgbClr val="332533"/>
              </a:solidFill>
              <a:latin typeface="Arial" panose="020B0604020202020204"/>
              <a:ea typeface="Arial Unicode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98731" y="1329928"/>
            <a:ext cx="7222893" cy="369332"/>
          </a:xfrm>
          <a:prstGeom prst="rect">
            <a:avLst/>
          </a:prstGeom>
          <a:noFill/>
        </p:spPr>
        <p:txBody>
          <a:bodyPr wrap="square" rtlCol="0">
            <a:spAutoFit/>
          </a:bodyPr>
          <a:lstStyle/>
          <a:p>
            <a:pPr marL="285750" indent="-285750">
              <a:buFont typeface="Arial" panose="020B0604020202020204" pitchFamily="34" charset="0"/>
              <a:buChar char="•"/>
            </a:pPr>
            <a:r>
              <a:rPr kumimoji="1" lang="zh-CN" altLang="en-US" dirty="0"/>
              <a:t>实际案例展示</a:t>
            </a:r>
            <a:endParaRPr kumimoji="1" lang="en-US" altLang="zh-CN" dirty="0"/>
          </a:p>
        </p:txBody>
      </p:sp>
      <p:sp>
        <p:nvSpPr>
          <p:cNvPr id="14" name="文本框 13"/>
          <p:cNvSpPr txBox="1"/>
          <p:nvPr/>
        </p:nvSpPr>
        <p:spPr>
          <a:xfrm>
            <a:off x="5567029" y="5928883"/>
            <a:ext cx="7222893" cy="368300"/>
          </a:xfrm>
          <a:prstGeom prst="rect">
            <a:avLst/>
          </a:prstGeom>
          <a:noFill/>
        </p:spPr>
        <p:txBody>
          <a:bodyPr wrap="square" rtlCol="0">
            <a:spAutoFit/>
          </a:bodyPr>
          <a:lstStyle/>
          <a:p>
            <a:r>
              <a:rPr kumimoji="1" lang="zh-CN" altLang="en-US" b="1" dirty="0"/>
              <a:t>臭氧消毒验证</a:t>
            </a:r>
            <a:endParaRPr kumimoji="1" lang="en-US" altLang="zh-CN" b="1" dirty="0"/>
          </a:p>
        </p:txBody>
      </p:sp>
      <p:sp>
        <p:nvSpPr>
          <p:cNvPr id="7" name="文本框 6">
            <a:extLst>
              <a:ext uri="{FF2B5EF4-FFF2-40B4-BE49-F238E27FC236}">
                <a16:creationId xmlns:a16="http://schemas.microsoft.com/office/drawing/2014/main" id="{8EDCD227-1262-9447-A6D9-B983DB59F557}"/>
              </a:ext>
            </a:extLst>
          </p:cNvPr>
          <p:cNvSpPr txBox="1"/>
          <p:nvPr/>
        </p:nvSpPr>
        <p:spPr>
          <a:xfrm>
            <a:off x="1343664" y="21576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服务案例</a:t>
            </a:r>
          </a:p>
        </p:txBody>
      </p:sp>
      <p:pic>
        <p:nvPicPr>
          <p:cNvPr id="8" name="图片 7">
            <a:extLst>
              <a:ext uri="{FF2B5EF4-FFF2-40B4-BE49-F238E27FC236}">
                <a16:creationId xmlns:a16="http://schemas.microsoft.com/office/drawing/2014/main" id="{58D889BB-F849-184B-A93D-DB55A6DBFC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664" y="1699260"/>
            <a:ext cx="2333820" cy="4149823"/>
          </a:xfrm>
          <a:prstGeom prst="rect">
            <a:avLst/>
          </a:prstGeom>
        </p:spPr>
      </p:pic>
      <p:pic>
        <p:nvPicPr>
          <p:cNvPr id="9" name="图片 8">
            <a:extLst>
              <a:ext uri="{FF2B5EF4-FFF2-40B4-BE49-F238E27FC236}">
                <a16:creationId xmlns:a16="http://schemas.microsoft.com/office/drawing/2014/main" id="{F4B3D95A-EF85-734F-8AED-879E491F9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356" y="1699260"/>
            <a:ext cx="5583936" cy="418795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98731" y="1329928"/>
            <a:ext cx="7222893" cy="369332"/>
          </a:xfrm>
          <a:prstGeom prst="rect">
            <a:avLst/>
          </a:prstGeom>
          <a:noFill/>
        </p:spPr>
        <p:txBody>
          <a:bodyPr wrap="square" rtlCol="0">
            <a:spAutoFit/>
          </a:bodyPr>
          <a:lstStyle/>
          <a:p>
            <a:pPr marL="285750" indent="-285750">
              <a:buFont typeface="Arial" panose="020B0604020202020204" pitchFamily="34" charset="0"/>
              <a:buChar char="•"/>
            </a:pPr>
            <a:r>
              <a:rPr kumimoji="1" lang="zh-CN" altLang="en-US" dirty="0"/>
              <a:t>实际案例展示</a:t>
            </a:r>
            <a:endParaRPr kumimoji="1" lang="en-US" altLang="zh-CN" dirty="0"/>
          </a:p>
        </p:txBody>
      </p:sp>
      <p:sp>
        <p:nvSpPr>
          <p:cNvPr id="14" name="文本框 13"/>
          <p:cNvSpPr txBox="1"/>
          <p:nvPr/>
        </p:nvSpPr>
        <p:spPr>
          <a:xfrm>
            <a:off x="5567029" y="5928883"/>
            <a:ext cx="7222893" cy="368300"/>
          </a:xfrm>
          <a:prstGeom prst="rect">
            <a:avLst/>
          </a:prstGeom>
          <a:noFill/>
        </p:spPr>
        <p:txBody>
          <a:bodyPr wrap="square" rtlCol="0">
            <a:spAutoFit/>
          </a:bodyPr>
          <a:lstStyle/>
          <a:p>
            <a:r>
              <a:rPr kumimoji="1" lang="zh-CN" altLang="en-US" b="1" dirty="0"/>
              <a:t>干热灭菌验证</a:t>
            </a:r>
            <a:endParaRPr kumimoji="1" lang="en-US" altLang="zh-CN" b="1" dirty="0"/>
          </a:p>
        </p:txBody>
      </p:sp>
      <p:pic>
        <p:nvPicPr>
          <p:cNvPr id="4" name="图片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0800000">
            <a:off x="1054295" y="1771032"/>
            <a:ext cx="5448104" cy="4086078"/>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7084951" y="2272760"/>
            <a:ext cx="4000568" cy="3000426"/>
          </a:xfrm>
          <a:prstGeom prst="rect">
            <a:avLst/>
          </a:prstGeom>
          <a:ln>
            <a:noFill/>
          </a:ln>
          <a:effectLst>
            <a:outerShdw blurRad="292100" dist="139700" dir="2700000" algn="tl" rotWithShape="0">
              <a:srgbClr val="333333">
                <a:alpha val="65000"/>
              </a:srgbClr>
            </a:outerShdw>
          </a:effectLst>
        </p:spPr>
      </p:pic>
      <p:sp>
        <p:nvSpPr>
          <p:cNvPr id="7" name="文本框 6">
            <a:extLst>
              <a:ext uri="{FF2B5EF4-FFF2-40B4-BE49-F238E27FC236}">
                <a16:creationId xmlns:a16="http://schemas.microsoft.com/office/drawing/2014/main" id="{63FAAAD3-A9C6-AD40-A5B4-EA99DE7A73C2}"/>
              </a:ext>
            </a:extLst>
          </p:cNvPr>
          <p:cNvSpPr txBox="1"/>
          <p:nvPr/>
        </p:nvSpPr>
        <p:spPr>
          <a:xfrm>
            <a:off x="1343664" y="21576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服务案例</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98731" y="1329928"/>
            <a:ext cx="7222893" cy="369332"/>
          </a:xfrm>
          <a:prstGeom prst="rect">
            <a:avLst/>
          </a:prstGeom>
          <a:noFill/>
        </p:spPr>
        <p:txBody>
          <a:bodyPr wrap="square" rtlCol="0">
            <a:spAutoFit/>
          </a:bodyPr>
          <a:lstStyle/>
          <a:p>
            <a:pPr marL="285750" indent="-285750">
              <a:buFont typeface="Arial" panose="020B0604020202020204" pitchFamily="34" charset="0"/>
              <a:buChar char="•"/>
            </a:pPr>
            <a:r>
              <a:rPr kumimoji="1" lang="zh-CN" altLang="en-US" dirty="0">
                <a:latin typeface="Microsoft YaHei" panose="020B0503020204020204" pitchFamily="34" charset="-122"/>
                <a:ea typeface="Microsoft YaHei" panose="020B0503020204020204" pitchFamily="34" charset="-122"/>
              </a:rPr>
              <a:t>实际案例展示</a:t>
            </a:r>
            <a:endParaRPr kumimoji="1" lang="en-US" altLang="zh-CN" dirty="0">
              <a:latin typeface="Microsoft YaHei" panose="020B0503020204020204" pitchFamily="34" charset="-122"/>
              <a:ea typeface="Microsoft YaHei" panose="020B0503020204020204" pitchFamily="34" charset="-122"/>
            </a:endParaRPr>
          </a:p>
        </p:txBody>
      </p:sp>
      <p:sp>
        <p:nvSpPr>
          <p:cNvPr id="14" name="文本框 13"/>
          <p:cNvSpPr txBox="1"/>
          <p:nvPr/>
        </p:nvSpPr>
        <p:spPr>
          <a:xfrm>
            <a:off x="5567029" y="5928883"/>
            <a:ext cx="7222893" cy="368300"/>
          </a:xfrm>
          <a:prstGeom prst="rect">
            <a:avLst/>
          </a:prstGeom>
          <a:noFill/>
        </p:spPr>
        <p:txBody>
          <a:bodyPr wrap="square" rtlCol="0">
            <a:spAutoFit/>
          </a:bodyPr>
          <a:lstStyle/>
          <a:p>
            <a:r>
              <a:rPr kumimoji="1" lang="zh-CN" altLang="en-US" b="1" dirty="0">
                <a:latin typeface="Microsoft YaHei" panose="020B0503020204020204" pitchFamily="34" charset="-122"/>
                <a:ea typeface="Microsoft YaHei" panose="020B0503020204020204" pitchFamily="34" charset="-122"/>
              </a:rPr>
              <a:t>隧道烘箱灭菌验证</a:t>
            </a:r>
            <a:endParaRPr kumimoji="1" lang="en-US" altLang="zh-CN" b="1" dirty="0">
              <a:latin typeface="Microsoft YaHei" panose="020B0503020204020204" pitchFamily="34" charset="-122"/>
              <a:ea typeface="Microsoft YaHei" panose="020B0503020204020204" pitchFamily="34" charset="-122"/>
            </a:endParaRPr>
          </a:p>
        </p:txBody>
      </p:sp>
      <p:pic>
        <p:nvPicPr>
          <p:cNvPr id="4" name="图片 3"/>
          <p:cNvPicPr>
            <a:picLocks noChangeAspect="1"/>
          </p:cNvPicPr>
          <p:nvPr/>
        </p:nvPicPr>
        <p:blipFill>
          <a:blip r:embed="rId2"/>
          <a:stretch>
            <a:fillRect/>
          </a:stretch>
        </p:blipFill>
        <p:spPr>
          <a:xfrm>
            <a:off x="6472207" y="2367159"/>
            <a:ext cx="4791106" cy="3042088"/>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115" y="2367159"/>
            <a:ext cx="4370680" cy="3042088"/>
          </a:xfrm>
          <a:prstGeom prst="rect">
            <a:avLst/>
          </a:prstGeom>
        </p:spPr>
      </p:pic>
      <p:sp>
        <p:nvSpPr>
          <p:cNvPr id="7" name="文本框 6">
            <a:extLst>
              <a:ext uri="{FF2B5EF4-FFF2-40B4-BE49-F238E27FC236}">
                <a16:creationId xmlns:a16="http://schemas.microsoft.com/office/drawing/2014/main" id="{E88F3A98-B59E-564F-86F3-79395C4EE777}"/>
              </a:ext>
            </a:extLst>
          </p:cNvPr>
          <p:cNvSpPr txBox="1"/>
          <p:nvPr/>
        </p:nvSpPr>
        <p:spPr>
          <a:xfrm>
            <a:off x="1343664" y="21576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Microsoft YaHei" panose="020B0503020204020204" pitchFamily="34" charset="-122"/>
                <a:ea typeface="Microsoft YaHei"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Microsoft YaHei" panose="020B0503020204020204" pitchFamily="34" charset="-122"/>
                <a:ea typeface="Microsoft YaHei"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Microsoft YaHei" panose="020B0503020204020204" pitchFamily="34" charset="-122"/>
                <a:ea typeface="Microsoft YaHei"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Microsoft YaHei" panose="020B0503020204020204" pitchFamily="34" charset="-122"/>
                <a:ea typeface="Microsoft YaHei" panose="020B0503020204020204" pitchFamily="34" charset="-122"/>
                <a:sym typeface="思源黑体" panose="020B0400000000000000" pitchFamily="34" charset="-122"/>
              </a:rPr>
              <a:t>服务案例</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691691" y="1255780"/>
            <a:ext cx="6199133" cy="2369880"/>
          </a:xfrm>
          <a:prstGeom prst="rect">
            <a:avLst/>
          </a:prstGeom>
          <a:noFill/>
        </p:spPr>
        <p:txBody>
          <a:bodyPr wrap="square" rtlCol="0">
            <a:spAutoFit/>
          </a:bodyPr>
          <a:lstStyle/>
          <a:p>
            <a:r>
              <a:rPr lang="en-US" altLang="zh-CN" sz="8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Thanks</a:t>
            </a:r>
            <a:r>
              <a:rPr lang="zh-CN" altLang="en-US" sz="8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8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6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感谢观看</a:t>
            </a:r>
            <a:endParaRPr lang="ko-KR" altLang="en-US" sz="6000" b="1" dirty="0">
              <a:solidFill>
                <a:schemeClr val="bg1"/>
              </a:solidFill>
              <a:latin typeface="微软雅黑" panose="020B0503020204020204" pitchFamily="34"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WELCOME MESSAGE"/>
          <p:cNvSpPr txBox="1"/>
          <p:nvPr/>
        </p:nvSpPr>
        <p:spPr>
          <a:xfrm>
            <a:off x="4993492" y="1303003"/>
            <a:ext cx="5026808" cy="400110"/>
          </a:xfrm>
          <a:prstGeom prst="rect">
            <a:avLst/>
          </a:prstGeom>
          <a:ln w="12700">
            <a:miter lim="400000"/>
          </a:ln>
        </p:spPr>
        <p:txBody>
          <a:bodyPr wrap="square" lIns="22860" rIns="22860">
            <a:spAutoFit/>
          </a:bodyPr>
          <a:lstStyle>
            <a:lvl1pPr>
              <a:defRPr sz="8400" b="1">
                <a:solidFill>
                  <a:srgbClr val="494949"/>
                </a:solidFill>
                <a:latin typeface="Lato Black"/>
                <a:ea typeface="Lato Black"/>
                <a:cs typeface="Lato Black"/>
                <a:sym typeface="Lato Black"/>
              </a:defRPr>
            </a:lvl1pPr>
          </a:lstStyle>
          <a:p>
            <a:r>
              <a:rPr lang="zh-CN" altLang="en-US" sz="2000" dirty="0">
                <a:latin typeface="微软雅黑" panose="020B0503020204020204" pitchFamily="34" charset="-122"/>
                <a:ea typeface="微软雅黑" panose="020B0503020204020204" pitchFamily="34" charset="-122"/>
              </a:rPr>
              <a:t>熙迈</a:t>
            </a:r>
            <a:r>
              <a:rPr lang="en-US" altLang="zh-CN" sz="2000" dirty="0">
                <a:latin typeface="微软雅黑" panose="020B0503020204020204" pitchFamily="34" charset="-122"/>
                <a:ea typeface="微软雅黑" panose="020B0503020204020204" pitchFamily="34" charset="-122"/>
              </a:rPr>
              <a:t>GMP</a:t>
            </a:r>
            <a:r>
              <a:rPr lang="zh-CN" altLang="en-US" sz="2000" dirty="0">
                <a:latin typeface="微软雅黑" panose="020B0503020204020204" pitchFamily="34" charset="-122"/>
                <a:ea typeface="微软雅黑" panose="020B0503020204020204" pitchFamily="34" charset="-122"/>
              </a:rPr>
              <a:t>合规服务</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设施、设备灭菌验证</a:t>
            </a:r>
            <a:endParaRPr lang="en-US" altLang="zh-CN" sz="2000" dirty="0">
              <a:latin typeface="微软雅黑" panose="020B0503020204020204" pitchFamily="34" charset="-122"/>
              <a:ea typeface="微软雅黑" panose="020B0503020204020204" pitchFamily="34" charset="-122"/>
            </a:endParaRPr>
          </a:p>
        </p:txBody>
      </p:sp>
      <p:sp>
        <p:nvSpPr>
          <p:cNvPr id="63" name="线条"/>
          <p:cNvSpPr/>
          <p:nvPr/>
        </p:nvSpPr>
        <p:spPr>
          <a:xfrm>
            <a:off x="4993492" y="1974949"/>
            <a:ext cx="1020785" cy="3909"/>
          </a:xfrm>
          <a:prstGeom prst="line">
            <a:avLst/>
          </a:prstGeom>
          <a:ln w="38100">
            <a:solidFill>
              <a:srgbClr val="4EC3E0"/>
            </a:solidFill>
            <a:miter/>
          </a:ln>
        </p:spPr>
        <p:txBody>
          <a:bodyPr lIns="22860" rIns="22860"/>
          <a:lstStyle/>
          <a:p>
            <a:endParaRPr sz="820"/>
          </a:p>
        </p:txBody>
      </p:sp>
      <p:sp>
        <p:nvSpPr>
          <p:cNvPr id="2" name="文本框 1"/>
          <p:cNvSpPr txBox="1"/>
          <p:nvPr/>
        </p:nvSpPr>
        <p:spPr>
          <a:xfrm>
            <a:off x="810260" y="265430"/>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思源黑体" panose="020B0400000000000000" pitchFamily="34" charset="-122"/>
              </a:rPr>
              <a:t>熙迈GMP合规服务</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设施、设备灭菌验证</a:t>
            </a:r>
          </a:p>
        </p:txBody>
      </p:sp>
      <p:sp>
        <p:nvSpPr>
          <p:cNvPr id="4" name="文本框 3"/>
          <p:cNvSpPr txBox="1"/>
          <p:nvPr/>
        </p:nvSpPr>
        <p:spPr>
          <a:xfrm>
            <a:off x="4993640" y="2571114"/>
            <a:ext cx="6248400" cy="2846405"/>
          </a:xfrm>
          <a:prstGeom prst="rect">
            <a:avLst/>
          </a:prstGeom>
          <a:noFill/>
        </p:spPr>
        <p:txBody>
          <a:bodyPr wrap="square" rtlCol="0">
            <a:noAutofit/>
          </a:bodyPr>
          <a:lstStyle/>
          <a:p>
            <a:pPr marL="742950" lvl="1" indent="-285750" fontAlgn="auto">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灭菌</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消毒验证咨询（含灭菌方法开发辅助）</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fontAlgn="auto">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灭菌</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消毒验证服务</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1200150" lvl="2"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方案起草</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1200150" lvl="2"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物理参数测试（温度，压力，浓度等）</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1200150" lvl="2"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生物指示剂确认</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1200150" lvl="2"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内毒素测试</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1200150" lvl="2" indent="-285750">
              <a:lnSpc>
                <a:spcPct val="15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p>
        </p:txBody>
      </p:sp>
      <p:graphicFrame>
        <p:nvGraphicFramePr>
          <p:cNvPr id="3" name="表格 2"/>
          <p:cNvGraphicFramePr>
            <a:graphicFrameLocks noGrp="1"/>
          </p:cNvGraphicFramePr>
          <p:nvPr>
            <p:custDataLst>
              <p:tags r:id="rId1"/>
            </p:custDataLst>
            <p:extLst>
              <p:ext uri="{D42A27DB-BD31-4B8C-83A1-F6EECF244321}">
                <p14:modId xmlns:p14="http://schemas.microsoft.com/office/powerpoint/2010/main" val="2958421973"/>
              </p:ext>
            </p:extLst>
          </p:nvPr>
        </p:nvGraphicFramePr>
        <p:xfrm>
          <a:off x="810260" y="1450975"/>
          <a:ext cx="3294380" cy="3978275"/>
        </p:xfrm>
        <a:graphic>
          <a:graphicData uri="http://schemas.openxmlformats.org/drawingml/2006/table">
            <a:tbl>
              <a:tblPr>
                <a:tableStyleId>{5C22544A-7EE6-4342-B048-85BDC9FD1C3A}</a:tableStyleId>
              </a:tblPr>
              <a:tblGrid>
                <a:gridCol w="3294380">
                  <a:extLst>
                    <a:ext uri="{9D8B030D-6E8A-4147-A177-3AD203B41FA5}">
                      <a16:colId xmlns:a16="http://schemas.microsoft.com/office/drawing/2014/main" val="20000"/>
                    </a:ext>
                  </a:extLst>
                </a:gridCol>
              </a:tblGrid>
              <a:tr h="568325">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湿热灭菌</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807" marR="7807" marT="7807" marB="0" anchor="ctr"/>
                </a:tc>
                <a:extLst>
                  <a:ext uri="{0D108BD9-81ED-4DB2-BD59-A6C34878D82A}">
                    <a16:rowId xmlns:a16="http://schemas.microsoft.com/office/drawing/2014/main" val="10000"/>
                  </a:ext>
                </a:extLst>
              </a:tr>
              <a:tr h="568325">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干热灭菌</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807" marR="7807" marT="7807" marB="0" anchor="ctr"/>
                </a:tc>
                <a:extLst>
                  <a:ext uri="{0D108BD9-81ED-4DB2-BD59-A6C34878D82A}">
                    <a16:rowId xmlns:a16="http://schemas.microsoft.com/office/drawing/2014/main" val="10001"/>
                  </a:ext>
                </a:extLst>
              </a:tr>
              <a:tr h="568325">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VHP</a:t>
                      </a:r>
                      <a:r>
                        <a:rPr lang="zh-CN" altLang="en-US" sz="14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灭菌</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7807" marR="7807" marT="7807" marB="0" anchor="ctr"/>
                </a:tc>
                <a:extLst>
                  <a:ext uri="{0D108BD9-81ED-4DB2-BD59-A6C34878D82A}">
                    <a16:rowId xmlns:a16="http://schemas.microsoft.com/office/drawing/2014/main" val="10002"/>
                  </a:ext>
                </a:extLst>
              </a:tr>
              <a:tr h="568325">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臭氧消毒</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807" marR="7807" marT="7807" marB="0" anchor="ctr"/>
                </a:tc>
                <a:extLst>
                  <a:ext uri="{0D108BD9-81ED-4DB2-BD59-A6C34878D82A}">
                    <a16:rowId xmlns:a16="http://schemas.microsoft.com/office/drawing/2014/main" val="10003"/>
                  </a:ext>
                </a:extLst>
              </a:tr>
              <a:tr h="568325">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甲醛消毒</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807" marR="7807" marT="7807" marB="0" anchor="ctr"/>
                </a:tc>
                <a:extLst>
                  <a:ext uri="{0D108BD9-81ED-4DB2-BD59-A6C34878D82A}">
                    <a16:rowId xmlns:a16="http://schemas.microsoft.com/office/drawing/2014/main" val="10004"/>
                  </a:ext>
                </a:extLst>
              </a:tr>
              <a:tr h="568325">
                <a:tc>
                  <a:txBody>
                    <a:bodyPr/>
                    <a:lstStyle/>
                    <a:p>
                      <a:pPr algn="ctr" fontAlgn="ctr"/>
                      <a:r>
                        <a:rPr lang="zh-CN" altLang="en-US" sz="1400" b="0" i="0" u="none" strike="noStrike" dirty="0">
                          <a:solidFill>
                            <a:schemeClr val="dk1"/>
                          </a:solidFill>
                          <a:effectLst/>
                          <a:latin typeface="微软雅黑" panose="020B0503020204020204" pitchFamily="34" charset="-122"/>
                          <a:ea typeface="微软雅黑" panose="020B0503020204020204" pitchFamily="34" charset="-122"/>
                        </a:rPr>
                        <a:t>紫外消毒</a:t>
                      </a:r>
                    </a:p>
                  </a:txBody>
                  <a:tcPr marL="7807" marR="7807" marT="7807" marB="0" anchor="ctr"/>
                </a:tc>
                <a:extLst>
                  <a:ext uri="{0D108BD9-81ED-4DB2-BD59-A6C34878D82A}">
                    <a16:rowId xmlns:a16="http://schemas.microsoft.com/office/drawing/2014/main" val="10005"/>
                  </a:ext>
                </a:extLst>
              </a:tr>
              <a:tr h="568325">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1400" u="none" strike="noStrike" dirty="0">
                          <a:effectLst/>
                          <a:latin typeface="微软雅黑" panose="020B0503020204020204" pitchFamily="34" charset="-122"/>
                          <a:ea typeface="微软雅黑" panose="020B0503020204020204" pitchFamily="34" charset="-122"/>
                        </a:rPr>
                        <a:t>环氧乙烷灭菌</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p>
                      <a:pPr marL="0" marR="0" lvl="0" indent="0" algn="ctr" defTabSz="914400" rtl="0" eaLnBrk="1" fontAlgn="ctr" latinLnBrk="0" hangingPunct="1">
                        <a:lnSpc>
                          <a:spcPct val="100000"/>
                        </a:lnSpc>
                        <a:spcBef>
                          <a:spcPts val="0"/>
                        </a:spcBef>
                        <a:spcAft>
                          <a:spcPts val="0"/>
                        </a:spcAft>
                        <a:buClrTx/>
                        <a:buSzTx/>
                        <a:buFontTx/>
                        <a:buNone/>
                        <a:defRPr/>
                      </a:pP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807" marR="7807" marT="7807" marB="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2"/>
            </p:custDataLst>
          </p:nvPr>
        </p:nvSpPr>
        <p:spPr>
          <a:xfrm>
            <a:off x="8484428" y="3877030"/>
            <a:ext cx="189409" cy="1276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custDataLst>
              <p:tags r:id="rId3"/>
            </p:custDataLst>
          </p:nvPr>
        </p:nvSpPr>
        <p:spPr>
          <a:xfrm rot="914320">
            <a:off x="7898843" y="1262814"/>
            <a:ext cx="484932" cy="418045"/>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custDataLst>
              <p:tags r:id="rId4"/>
            </p:custDataLst>
          </p:nvPr>
        </p:nvSpPr>
        <p:spPr>
          <a:xfrm rot="9307356">
            <a:off x="7696042" y="980457"/>
            <a:ext cx="312773" cy="269631"/>
          </a:xfrm>
          <a:prstGeom prst="triangl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custDataLst>
              <p:tags r:id="rId5"/>
            </p:custDataLst>
          </p:nvPr>
        </p:nvSpPr>
        <p:spPr>
          <a:xfrm rot="1128606">
            <a:off x="7245771" y="1460068"/>
            <a:ext cx="355154" cy="37618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custDataLst>
              <p:tags r:id="rId6"/>
            </p:custDataLst>
          </p:nvPr>
        </p:nvSpPr>
        <p:spPr>
          <a:xfrm>
            <a:off x="7086455" y="1068655"/>
            <a:ext cx="108152" cy="9323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custDataLst>
              <p:tags r:id="rId7"/>
            </p:custDataLst>
          </p:nvPr>
        </p:nvSpPr>
        <p:spPr>
          <a:xfrm rot="1506649">
            <a:off x="7507103" y="5395395"/>
            <a:ext cx="812818" cy="700705"/>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custDataLst>
              <p:tags r:id="rId8"/>
            </p:custDataLst>
          </p:nvPr>
        </p:nvSpPr>
        <p:spPr>
          <a:xfrm rot="3351446">
            <a:off x="7210049" y="4167953"/>
            <a:ext cx="366839" cy="37618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custDataLst>
              <p:tags r:id="rId9"/>
            </p:custDataLst>
          </p:nvPr>
        </p:nvSpPr>
        <p:spPr>
          <a:xfrm rot="10425440">
            <a:off x="7106109" y="5096359"/>
            <a:ext cx="312773" cy="269631"/>
          </a:xfrm>
          <a:prstGeom prst="triangl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custDataLst>
              <p:tags r:id="rId10"/>
            </p:custDataLst>
          </p:nvPr>
        </p:nvSpPr>
        <p:spPr>
          <a:xfrm rot="1982748">
            <a:off x="7753980" y="4766707"/>
            <a:ext cx="237953" cy="2051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data/cache/261d93431aa6e1894bbd68abdc994e43.jpg261d93431aa6e1894bbd68abdc994e43"/>
          <p:cNvPicPr>
            <a:picLocks noChangeAspect="1"/>
          </p:cNvPicPr>
          <p:nvPr>
            <p:custDataLst>
              <p:tags r:id="rId11"/>
            </p:custDataLst>
          </p:nvPr>
        </p:nvPicPr>
        <p:blipFill>
          <a:blip r:embed="rId15"/>
          <a:srcRect l="34669" r="34669"/>
          <a:stretch>
            <a:fillRect/>
          </a:stretch>
        </p:blipFill>
        <p:spPr>
          <a:xfrm>
            <a:off x="8460405" y="1068728"/>
            <a:ext cx="2903703" cy="4948243"/>
          </a:xfrm>
          <a:custGeom>
            <a:avLst/>
            <a:gdLst>
              <a:gd name="connsiteX0" fmla="*/ 0 w 3789207"/>
              <a:gd name="connsiteY0" fmla="*/ 0 h 6457243"/>
              <a:gd name="connsiteX1" fmla="*/ 3789207 w 3789207"/>
              <a:gd name="connsiteY1" fmla="*/ 0 h 6457243"/>
              <a:gd name="connsiteX2" fmla="*/ 3789207 w 3789207"/>
              <a:gd name="connsiteY2" fmla="*/ 6457243 h 6457243"/>
              <a:gd name="connsiteX3" fmla="*/ 0 w 3789207"/>
              <a:gd name="connsiteY3" fmla="*/ 6457243 h 6457243"/>
            </a:gdLst>
            <a:ahLst/>
            <a:cxnLst>
              <a:cxn ang="0">
                <a:pos x="connsiteX0" y="connsiteY0"/>
              </a:cxn>
              <a:cxn ang="0">
                <a:pos x="connsiteX1" y="connsiteY1"/>
              </a:cxn>
              <a:cxn ang="0">
                <a:pos x="connsiteX2" y="connsiteY2"/>
              </a:cxn>
              <a:cxn ang="0">
                <a:pos x="connsiteX3" y="connsiteY3"/>
              </a:cxn>
            </a:cxnLst>
            <a:rect l="l" t="t" r="r" b="b"/>
            <a:pathLst>
              <a:path w="3789207" h="6457243">
                <a:moveTo>
                  <a:pt x="0" y="0"/>
                </a:moveTo>
                <a:lnTo>
                  <a:pt x="3789207" y="0"/>
                </a:lnTo>
                <a:lnTo>
                  <a:pt x="3789207" y="6457243"/>
                </a:lnTo>
                <a:lnTo>
                  <a:pt x="0" y="6457243"/>
                </a:lnTo>
                <a:close/>
              </a:path>
            </a:pathLst>
          </a:custGeom>
        </p:spPr>
      </p:pic>
      <p:sp>
        <p:nvSpPr>
          <p:cNvPr id="11" name="Title 6"/>
          <p:cNvSpPr txBox="1"/>
          <p:nvPr>
            <p:custDataLst>
              <p:tags r:id="rId12"/>
            </p:custDataLst>
          </p:nvPr>
        </p:nvSpPr>
        <p:spPr>
          <a:xfrm>
            <a:off x="764540" y="2432050"/>
            <a:ext cx="5562600" cy="305308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533400" lvl="1" indent="-254000" algn="l" fontAlgn="ctr">
              <a:lnSpc>
                <a:spcPct val="120000"/>
              </a:lnSpc>
              <a:spcBef>
                <a:spcPts val="0"/>
              </a:spcBef>
              <a:spcAft>
                <a:spcPts val="800"/>
              </a:spcAft>
              <a:buSzPct val="100000"/>
              <a:buFont typeface="Arial" panose="020B0604020202020204" pitchFamily="34" charset="0"/>
              <a:buChar char="○"/>
            </a:pPr>
            <a:r>
              <a:rPr lang="zh-CN" altLang="en-US"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热力灭菌原理</a:t>
            </a:r>
          </a:p>
          <a:p>
            <a:pPr marL="533400" lvl="1" indent="-254000" algn="l" fontAlgn="ctr">
              <a:lnSpc>
                <a:spcPct val="120000"/>
              </a:lnSpc>
              <a:spcBef>
                <a:spcPts val="0"/>
              </a:spcBef>
              <a:spcAft>
                <a:spcPts val="800"/>
              </a:spcAft>
              <a:buSzPct val="100000"/>
              <a:buFont typeface="Arial" panose="020B0604020202020204" pitchFamily="34" charset="0"/>
              <a:buChar char="○"/>
            </a:pPr>
            <a:r>
              <a:rPr lang="zh-CN" altLang="en-US"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当温度超过细胞最佳生理活动的范围时，随着温度的升高，细胞代谢减缓，细胞的生长的繁殖最终停止。</a:t>
            </a:r>
          </a:p>
          <a:p>
            <a:pPr marL="533400" lvl="1" indent="-254000" algn="l" fontAlgn="ctr">
              <a:lnSpc>
                <a:spcPct val="120000"/>
              </a:lnSpc>
              <a:spcBef>
                <a:spcPts val="0"/>
              </a:spcBef>
              <a:spcAft>
                <a:spcPts val="800"/>
              </a:spcAft>
              <a:buSzPct val="100000"/>
              <a:buFont typeface="Arial" panose="020B0604020202020204" pitchFamily="34" charset="0"/>
              <a:buChar char="○"/>
            </a:pPr>
            <a:r>
              <a:rPr lang="zh-CN" altLang="en-US"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每种细胞的生理活动的温度均有上限，一旦温度超过它的上限，起生命作用的蛋白质、酶及核酸会被永久性破坏，从而导致细胞发生不可逆的死亡（在一定高温条件下受热时，蛋白质，核酸分子内氢键发生断裂影响了分子空间构型的重排，从而导致微生物的死亡。</a:t>
            </a:r>
          </a:p>
          <a:p>
            <a:pPr marL="533400" lvl="1" indent="-254000" algn="l" fontAlgn="ctr">
              <a:lnSpc>
                <a:spcPct val="120000"/>
              </a:lnSpc>
              <a:spcBef>
                <a:spcPts val="0"/>
              </a:spcBef>
              <a:spcAft>
                <a:spcPts val="800"/>
              </a:spcAft>
              <a:buSzPct val="100000"/>
              <a:buFont typeface="Arial" panose="020B0604020202020204" pitchFamily="34" charset="0"/>
              <a:buChar char="○"/>
            </a:pPr>
            <a:r>
              <a:rPr lang="zh-CN" altLang="en-US"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一些细菌的细胞能产生内源性孢子（芽孢）或胞间休眠体，一旦形成这种状态，它们对热、干燥及化学消毒剂的耐受性就会增强。</a:t>
            </a:r>
          </a:p>
        </p:txBody>
      </p:sp>
      <p:sp>
        <p:nvSpPr>
          <p:cNvPr id="2" name="文本框 1"/>
          <p:cNvSpPr txBox="1"/>
          <p:nvPr/>
        </p:nvSpPr>
        <p:spPr>
          <a:xfrm>
            <a:off x="764540" y="1833880"/>
            <a:ext cx="4064000" cy="398780"/>
          </a:xfrm>
          <a:prstGeom prst="rect">
            <a:avLst/>
          </a:prstGeom>
          <a:noFill/>
        </p:spPr>
        <p:txBody>
          <a:bodyPr wrap="square" rtlCol="0">
            <a:spAutoFit/>
          </a:bodyPr>
          <a:lstStyle/>
          <a:p>
            <a:r>
              <a:rPr lang="zh-CN" altLang="en-US" sz="2000" b="1"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灭菌工艺验证</a:t>
            </a:r>
            <a:endParaRPr lang="zh-CN" altLang="en-US" sz="2000" b="1"/>
          </a:p>
        </p:txBody>
      </p:sp>
      <p:sp>
        <p:nvSpPr>
          <p:cNvPr id="24" name="文本框 23">
            <a:extLst>
              <a:ext uri="{FF2B5EF4-FFF2-40B4-BE49-F238E27FC236}">
                <a16:creationId xmlns:a16="http://schemas.microsoft.com/office/drawing/2014/main" id="{6FDDAF42-A05B-8941-8C46-BB6A807B435C}"/>
              </a:ext>
            </a:extLst>
          </p:cNvPr>
          <p:cNvSpPr txBox="1"/>
          <p:nvPr/>
        </p:nvSpPr>
        <p:spPr>
          <a:xfrm>
            <a:off x="610235" y="380654"/>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灭菌工艺介绍</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2"/>
            </p:custDataLst>
          </p:nvPr>
        </p:nvSpPr>
        <p:spPr>
          <a:xfrm>
            <a:off x="7755585" y="1175703"/>
            <a:ext cx="3253266" cy="4663672"/>
          </a:xfrm>
          <a:prstGeom prst="rect">
            <a:avLst/>
          </a:prstGeom>
          <a:solidFill>
            <a:srgbClr val="FFFFFF"/>
          </a:solidFill>
          <a:ln>
            <a:noFill/>
          </a:ln>
          <a:effectLst>
            <a:outerShdw blurRad="3683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9" name="图片 98" descr="/data/cache/751b8ef6378e4ebb67c05d0336d4f529.jpg751b8ef6378e4ebb67c05d0336d4f529"/>
          <p:cNvPicPr>
            <a:picLocks noChangeAspect="1"/>
          </p:cNvPicPr>
          <p:nvPr>
            <p:custDataLst>
              <p:tags r:id="rId3"/>
            </p:custDataLst>
          </p:nvPr>
        </p:nvPicPr>
        <p:blipFill>
          <a:blip r:embed="rId9"/>
          <a:srcRect l="31727" r="31727"/>
          <a:stretch>
            <a:fillRect/>
          </a:stretch>
        </p:blipFill>
        <p:spPr>
          <a:xfrm>
            <a:off x="7845062" y="1309897"/>
            <a:ext cx="3074312" cy="4395284"/>
          </a:xfrm>
          <a:custGeom>
            <a:avLst/>
            <a:gdLst>
              <a:gd name="connsiteX0" fmla="*/ 0 w 3600450"/>
              <a:gd name="connsiteY0" fmla="*/ 0 h 5147494"/>
              <a:gd name="connsiteX1" fmla="*/ 3600450 w 3600450"/>
              <a:gd name="connsiteY1" fmla="*/ 0 h 5147494"/>
              <a:gd name="connsiteX2" fmla="*/ 3600450 w 3600450"/>
              <a:gd name="connsiteY2" fmla="*/ 5147494 h 5147494"/>
              <a:gd name="connsiteX3" fmla="*/ 0 w 3600450"/>
              <a:gd name="connsiteY3" fmla="*/ 5147494 h 5147494"/>
            </a:gdLst>
            <a:ahLst/>
            <a:cxnLst>
              <a:cxn ang="0">
                <a:pos x="connsiteX0" y="connsiteY0"/>
              </a:cxn>
              <a:cxn ang="0">
                <a:pos x="connsiteX1" y="connsiteY1"/>
              </a:cxn>
              <a:cxn ang="0">
                <a:pos x="connsiteX2" y="connsiteY2"/>
              </a:cxn>
              <a:cxn ang="0">
                <a:pos x="connsiteX3" y="connsiteY3"/>
              </a:cxn>
            </a:cxnLst>
            <a:rect l="l" t="t" r="r" b="b"/>
            <a:pathLst>
              <a:path w="3600450" h="5147494">
                <a:moveTo>
                  <a:pt x="0" y="0"/>
                </a:moveTo>
                <a:lnTo>
                  <a:pt x="3600450" y="0"/>
                </a:lnTo>
                <a:lnTo>
                  <a:pt x="3600450" y="5147494"/>
                </a:lnTo>
                <a:lnTo>
                  <a:pt x="0" y="5147494"/>
                </a:lnTo>
                <a:close/>
              </a:path>
            </a:pathLst>
          </a:custGeom>
          <a:effectLst>
            <a:outerShdw blurRad="546100" sx="102000" sy="102000" algn="ctr" rotWithShape="0">
              <a:prstClr val="black">
                <a:alpha val="6000"/>
              </a:prstClr>
            </a:outerShdw>
          </a:effectLst>
        </p:spPr>
      </p:pic>
      <p:sp>
        <p:nvSpPr>
          <p:cNvPr id="69" name="Equal 38"/>
          <p:cNvSpPr/>
          <p:nvPr>
            <p:custDataLst>
              <p:tags r:id="rId4"/>
            </p:custDataLst>
          </p:nvPr>
        </p:nvSpPr>
        <p:spPr>
          <a:xfrm>
            <a:off x="7966687" y="1019060"/>
            <a:ext cx="250257" cy="399992"/>
          </a:xfrm>
          <a:custGeom>
            <a:avLst/>
            <a:gdLst>
              <a:gd name="connsiteX0" fmla="*/ 84707 w 293086"/>
              <a:gd name="connsiteY0" fmla="*/ 24129 h 468447"/>
              <a:gd name="connsiteX1" fmla="*/ 166027 w 293086"/>
              <a:gd name="connsiteY1" fmla="*/ 452361 h 468447"/>
              <a:gd name="connsiteX2" fmla="*/ 81320 w 293086"/>
              <a:gd name="connsiteY2" fmla="*/ 468447 h 468447"/>
              <a:gd name="connsiteX3" fmla="*/ 0 w 293086"/>
              <a:gd name="connsiteY3" fmla="*/ 40213 h 468447"/>
              <a:gd name="connsiteX4" fmla="*/ 211765 w 293086"/>
              <a:gd name="connsiteY4" fmla="*/ 0 h 468447"/>
              <a:gd name="connsiteX5" fmla="*/ 293086 w 293086"/>
              <a:gd name="connsiteY5" fmla="*/ 428234 h 468447"/>
              <a:gd name="connsiteX6" fmla="*/ 208379 w 293086"/>
              <a:gd name="connsiteY6" fmla="*/ 444319 h 468447"/>
              <a:gd name="connsiteX7" fmla="*/ 127059 w 293086"/>
              <a:gd name="connsiteY7" fmla="*/ 16087 h 4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086" h="468447">
                <a:moveTo>
                  <a:pt x="84707" y="24129"/>
                </a:moveTo>
                <a:lnTo>
                  <a:pt x="166027" y="452361"/>
                </a:lnTo>
                <a:lnTo>
                  <a:pt x="81320" y="468447"/>
                </a:lnTo>
                <a:lnTo>
                  <a:pt x="0" y="40213"/>
                </a:lnTo>
                <a:close/>
                <a:moveTo>
                  <a:pt x="211765" y="0"/>
                </a:moveTo>
                <a:lnTo>
                  <a:pt x="293086" y="428234"/>
                </a:lnTo>
                <a:lnTo>
                  <a:pt x="208379" y="444319"/>
                </a:lnTo>
                <a:lnTo>
                  <a:pt x="127059" y="1608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95" name="Equal 38"/>
          <p:cNvSpPr/>
          <p:nvPr>
            <p:custDataLst>
              <p:tags r:id="rId5"/>
            </p:custDataLst>
          </p:nvPr>
        </p:nvSpPr>
        <p:spPr>
          <a:xfrm>
            <a:off x="10403657" y="1024541"/>
            <a:ext cx="337512" cy="415018"/>
          </a:xfrm>
          <a:custGeom>
            <a:avLst/>
            <a:gdLst>
              <a:gd name="connsiteX0" fmla="*/ 319190 w 395274"/>
              <a:gd name="connsiteY0" fmla="*/ 60848 h 486044"/>
              <a:gd name="connsiteX1" fmla="*/ 395274 w 395274"/>
              <a:gd name="connsiteY1" fmla="*/ 101411 h 486044"/>
              <a:gd name="connsiteX2" fmla="*/ 190204 w 395274"/>
              <a:gd name="connsiteY2" fmla="*/ 486044 h 486044"/>
              <a:gd name="connsiteX3" fmla="*/ 114122 w 395274"/>
              <a:gd name="connsiteY3" fmla="*/ 445480 h 486044"/>
              <a:gd name="connsiteX4" fmla="*/ 205070 w 395274"/>
              <a:gd name="connsiteY4" fmla="*/ 0 h 486044"/>
              <a:gd name="connsiteX5" fmla="*/ 281151 w 395274"/>
              <a:gd name="connsiteY5" fmla="*/ 40567 h 486044"/>
              <a:gd name="connsiteX6" fmla="*/ 76082 w 395274"/>
              <a:gd name="connsiteY6" fmla="*/ 425198 h 486044"/>
              <a:gd name="connsiteX7" fmla="*/ 0 w 395274"/>
              <a:gd name="connsiteY7" fmla="*/ 384635 h 48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74" h="486044">
                <a:moveTo>
                  <a:pt x="319190" y="60848"/>
                </a:moveTo>
                <a:lnTo>
                  <a:pt x="395274" y="101411"/>
                </a:lnTo>
                <a:lnTo>
                  <a:pt x="190204" y="486044"/>
                </a:lnTo>
                <a:lnTo>
                  <a:pt x="114122" y="445480"/>
                </a:lnTo>
                <a:close/>
                <a:moveTo>
                  <a:pt x="205070" y="0"/>
                </a:moveTo>
                <a:lnTo>
                  <a:pt x="281151" y="40567"/>
                </a:lnTo>
                <a:lnTo>
                  <a:pt x="76082" y="425198"/>
                </a:lnTo>
                <a:lnTo>
                  <a:pt x="0" y="38463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1" name="Title 6"/>
          <p:cNvSpPr txBox="1"/>
          <p:nvPr>
            <p:custDataLst>
              <p:tags r:id="rId6"/>
            </p:custDataLst>
          </p:nvPr>
        </p:nvSpPr>
        <p:spPr>
          <a:xfrm>
            <a:off x="809585" y="1439374"/>
            <a:ext cx="5962650" cy="4092677"/>
          </a:xfrm>
          <a:prstGeom prst="rect">
            <a:avLst/>
          </a:prstGeom>
          <a:noFill/>
          <a:ln w="3175">
            <a:noFill/>
            <a:prstDash val="dash"/>
          </a:ln>
        </p:spPr>
        <p:txBody>
          <a:bodyPr wrap="square" lIns="63500" tIns="25400" rIns="63500" bIns="25400" anchor="t" anchorCtr="0">
            <a:normAutofit fontScale="925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54000" lvl="0" indent="-254000" algn="l" fontAlgn="ctr">
              <a:lnSpc>
                <a:spcPct val="120000"/>
              </a:lnSpc>
              <a:spcBef>
                <a:spcPts val="0"/>
              </a:spcBef>
              <a:spcAft>
                <a:spcPts val="800"/>
              </a:spcAft>
              <a:buSzPct val="100000"/>
              <a:buFont typeface="Wingdings" panose="05000000000000000000" charset="0"/>
              <a:buChar char="l"/>
            </a:pPr>
            <a:r>
              <a:rPr lang="en-US" altLang="zh-CN" sz="1800" b="1"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VHP灭菌原理</a:t>
            </a:r>
          </a:p>
          <a:p>
            <a:pPr lvl="0" indent="0" algn="l" fontAlgn="ctr">
              <a:lnSpc>
                <a:spcPct val="120000"/>
              </a:lnSpc>
              <a:spcBef>
                <a:spcPts val="0"/>
              </a:spcBef>
              <a:spcAft>
                <a:spcPts val="800"/>
              </a:spcAft>
              <a:buSzPct val="100000"/>
              <a:buFont typeface="Wingdings" panose="05000000000000000000" charset="0"/>
            </a:pPr>
            <a:r>
              <a:rPr altLang="zh-CN"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其灭菌原理是由于过氧化氢中的氧（O-）是以高能态的形式存在，非常不稳定，在常温下随时可分解还原成氧（O2）。在过氧化氢还原的过程中，会有氧原子分离出来，此时的氧原子具有极强的氧化和分解能力。它能迅速穿透细菌的细胞膜，与其发生不可逆的反应，杀死细菌，它还可与病毒包膜发生氧化反应，迅速杀死病毒。</a:t>
            </a:r>
          </a:p>
          <a:p>
            <a:pPr marL="254000" lvl="0" indent="-254000" algn="l" fontAlgn="ctr">
              <a:lnSpc>
                <a:spcPct val="120000"/>
              </a:lnSpc>
              <a:spcBef>
                <a:spcPts val="0"/>
              </a:spcBef>
              <a:spcAft>
                <a:spcPts val="800"/>
              </a:spcAft>
              <a:buSzPct val="100000"/>
              <a:buFont typeface="Wingdings" panose="05000000000000000000" charset="0"/>
              <a:buChar char="l"/>
            </a:pPr>
            <a:r>
              <a:rPr lang="zh-CN" altLang="en-US" sz="1800" b="1"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臭氧灭菌原理</a:t>
            </a:r>
          </a:p>
          <a:p>
            <a:pPr lvl="0" indent="0" algn="l" fontAlgn="ctr">
              <a:lnSpc>
                <a:spcPct val="120000"/>
              </a:lnSpc>
              <a:spcBef>
                <a:spcPts val="0"/>
              </a:spcBef>
              <a:spcAft>
                <a:spcPts val="800"/>
              </a:spcAft>
              <a:buSzPct val="100000"/>
              <a:buFont typeface="Wingdings" panose="05000000000000000000" charset="0"/>
            </a:pPr>
            <a:r>
              <a:rPr lang="en-US" altLang="zh-CN"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1、臭氧能氧化分解细菌内部葡萄糖所需的酶，使细菌灭活死亡。</a:t>
            </a:r>
            <a:br>
              <a:rPr lang="en-US" altLang="zh-CN"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br>
            <a:r>
              <a:rPr lang="en-US" altLang="zh-CN"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2、臭氧直接与细菌、病毒作用，破坏它们的细胞器和DNA、RNA，使细菌的新陈代谢受到破坏，导致细菌死亡。</a:t>
            </a:r>
            <a:br>
              <a:rPr lang="en-US" altLang="zh-CN"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br>
            <a:r>
              <a:rPr lang="en-US" altLang="zh-CN"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3、臭氧透度过细胞膜组织，侵入细胞内，作用于外膜的脂蛋白和内部的脂多糖，使细菌发生通透性畸变而溶解死亡。</a:t>
            </a:r>
          </a:p>
          <a:p>
            <a:pPr marL="254000" lvl="0" indent="-254000" algn="l" fontAlgn="ctr">
              <a:lnSpc>
                <a:spcPct val="120000"/>
              </a:lnSpc>
              <a:spcBef>
                <a:spcPts val="0"/>
              </a:spcBef>
              <a:spcAft>
                <a:spcPts val="800"/>
              </a:spcAft>
              <a:buSzPct val="100000"/>
              <a:buFont typeface="Wingdings" panose="05000000000000000000" charset="0"/>
              <a:buChar char="l"/>
            </a:pPr>
            <a:r>
              <a:rPr lang="zh-CN" altLang="en-US" sz="1800" b="1"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甲醛消毒原理</a:t>
            </a:r>
          </a:p>
          <a:p>
            <a:pPr lvl="0" indent="0" algn="l" fontAlgn="ctr">
              <a:lnSpc>
                <a:spcPct val="120000"/>
              </a:lnSpc>
              <a:spcBef>
                <a:spcPts val="0"/>
              </a:spcBef>
              <a:spcAft>
                <a:spcPts val="800"/>
              </a:spcAft>
              <a:buSzPct val="100000"/>
              <a:buFont typeface="Wingdings" panose="05000000000000000000" charset="0"/>
            </a:pPr>
            <a:r>
              <a:rPr altLang="zh-CN"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甲醛使得蛋白质凝固，还原氨基酸，使蛋白质分子烷基化，最终实现消毒的目的。</a:t>
            </a:r>
          </a:p>
        </p:txBody>
      </p:sp>
      <p:sp>
        <p:nvSpPr>
          <p:cNvPr id="8" name="文本框 7">
            <a:extLst>
              <a:ext uri="{FF2B5EF4-FFF2-40B4-BE49-F238E27FC236}">
                <a16:creationId xmlns:a16="http://schemas.microsoft.com/office/drawing/2014/main" id="{816039EB-FE50-E846-A0FD-EDAAABF71CDF}"/>
              </a:ext>
            </a:extLst>
          </p:cNvPr>
          <p:cNvSpPr txBox="1"/>
          <p:nvPr/>
        </p:nvSpPr>
        <p:spPr>
          <a:xfrm>
            <a:off x="855305" y="27572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灭菌工艺介绍</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data/cache/d3841f5864b94867068a4312963d1440.jpgd3841f5864b94867068a4312963d1440"/>
          <p:cNvPicPr>
            <a:picLocks noChangeAspect="1"/>
          </p:cNvPicPr>
          <p:nvPr>
            <p:custDataLst>
              <p:tags r:id="rId2"/>
            </p:custDataLst>
          </p:nvPr>
        </p:nvPicPr>
        <p:blipFill rotWithShape="1">
          <a:blip r:embed="rId9"/>
          <a:srcRect l="17524" r="17524"/>
          <a:stretch>
            <a:fillRect/>
          </a:stretch>
        </p:blipFill>
        <p:spPr>
          <a:xfrm>
            <a:off x="6395964" y="1869192"/>
            <a:ext cx="4699189" cy="3780263"/>
          </a:xfrm>
          <a:prstGeom prst="rect">
            <a:avLst/>
          </a:prstGeom>
        </p:spPr>
      </p:pic>
      <p:sp>
        <p:nvSpPr>
          <p:cNvPr id="13" name="矩形 12"/>
          <p:cNvSpPr/>
          <p:nvPr>
            <p:custDataLst>
              <p:tags r:id="rId3"/>
            </p:custDataLst>
          </p:nvPr>
        </p:nvSpPr>
        <p:spPr>
          <a:xfrm>
            <a:off x="6223931" y="4988807"/>
            <a:ext cx="660682" cy="6606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图形 4"/>
          <p:cNvSpPr/>
          <p:nvPr>
            <p:custDataLst>
              <p:tags r:id="rId4"/>
            </p:custDataLst>
          </p:nvPr>
        </p:nvSpPr>
        <p:spPr>
          <a:xfrm>
            <a:off x="6038716" y="5210484"/>
            <a:ext cx="714499" cy="660682"/>
          </a:xfrm>
          <a:custGeom>
            <a:avLst/>
            <a:gdLst>
              <a:gd name="connsiteX0" fmla="*/ 6016935 w 6623480"/>
              <a:gd name="connsiteY0" fmla="*/ 4670403 h 4670403"/>
              <a:gd name="connsiteX1" fmla="*/ 6016935 w 6623480"/>
              <a:gd name="connsiteY1" fmla="*/ 0 h 4670403"/>
              <a:gd name="connsiteX2" fmla="*/ 0 w 6623480"/>
              <a:gd name="connsiteY2" fmla="*/ 0 h 4670403"/>
              <a:gd name="connsiteX3" fmla="*/ 0 w 6623480"/>
              <a:gd name="connsiteY3" fmla="*/ 4233690 h 4670403"/>
              <a:gd name="connsiteX4" fmla="*/ 6623480 w 6623480"/>
              <a:gd name="connsiteY4" fmla="*/ 4233690 h 4670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3480" h="4670403">
                <a:moveTo>
                  <a:pt x="6016935" y="4670403"/>
                </a:moveTo>
                <a:lnTo>
                  <a:pt x="6016935" y="0"/>
                </a:lnTo>
                <a:lnTo>
                  <a:pt x="0" y="0"/>
                </a:lnTo>
                <a:lnTo>
                  <a:pt x="0" y="4233690"/>
                </a:lnTo>
                <a:lnTo>
                  <a:pt x="6623480" y="4233690"/>
                </a:lnTo>
              </a:path>
            </a:pathLst>
          </a:custGeom>
          <a:noFill/>
          <a:ln w="12120" cap="flat">
            <a:solidFill>
              <a:srgbClr val="000000"/>
            </a:solidFill>
            <a:prstDash val="solid"/>
            <a:miter/>
          </a:ln>
        </p:spPr>
        <p:txBody>
          <a:bodyPr rtlCol="0" anchor="ctr"/>
          <a:lstStyle/>
          <a:p>
            <a:endParaRPr lang="zh-CN" altLang="en-US"/>
          </a:p>
        </p:txBody>
      </p:sp>
      <p:sp>
        <p:nvSpPr>
          <p:cNvPr id="8" name="矩形 4"/>
          <p:cNvSpPr/>
          <p:nvPr>
            <p:custDataLst>
              <p:tags r:id="rId5"/>
            </p:custDataLst>
          </p:nvPr>
        </p:nvSpPr>
        <p:spPr>
          <a:xfrm>
            <a:off x="0" y="60960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Title 6"/>
          <p:cNvSpPr txBox="1"/>
          <p:nvPr>
            <p:custDataLst>
              <p:tags r:id="rId6"/>
            </p:custDataLst>
          </p:nvPr>
        </p:nvSpPr>
        <p:spPr>
          <a:xfrm>
            <a:off x="762006" y="1378292"/>
            <a:ext cx="4667275" cy="4408170"/>
          </a:xfrm>
          <a:prstGeom prst="rect">
            <a:avLst/>
          </a:prstGeom>
          <a:noFill/>
          <a:ln w="3175">
            <a:noFill/>
            <a:prstDash val="dash"/>
          </a:ln>
        </p:spPr>
        <p:txBody>
          <a:bodyPr wrap="square" lIns="63500" tIns="25400" rIns="63500" bIns="25400" anchor="t" anchorCtr="0">
            <a:normAutofit fontScale="900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54000" lvl="0" indent="-254000" algn="l" fontAlgn="ctr">
              <a:lnSpc>
                <a:spcPct val="120000"/>
              </a:lnSpc>
              <a:spcBef>
                <a:spcPts val="0"/>
              </a:spcBef>
              <a:spcAft>
                <a:spcPts val="800"/>
              </a:spcAft>
              <a:buSzPct val="100000"/>
              <a:buFont typeface="Wingdings" panose="05000000000000000000" charset="0"/>
              <a:buChar char="l"/>
            </a:pPr>
            <a:r>
              <a:rPr lang="zh-CN" altLang="en-US" sz="1800" b="1"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紫外灭菌原理</a:t>
            </a:r>
          </a:p>
          <a:p>
            <a:pPr lvl="0" indent="0" algn="l" fontAlgn="ctr">
              <a:lnSpc>
                <a:spcPct val="120000"/>
              </a:lnSpc>
              <a:spcBef>
                <a:spcPts val="0"/>
              </a:spcBef>
              <a:spcAft>
                <a:spcPts val="800"/>
              </a:spcAft>
              <a:buSzPct val="100000"/>
              <a:buFont typeface="Wingdings" panose="05000000000000000000" charset="0"/>
            </a:pPr>
            <a:r>
              <a:rPr altLang="zh-CN"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是通过紫外线的照射，破坏及改变微生物的DNA(脱氧核糖核酸)结构，使细菌当即死亡或不能繁殖后代，达到杀菌的目的。真正具有杀菌作用的是UVC紫外线，因为C波段紫外线很易被生物体的DNA吸收，尤以253.7nm左右的紫外线最佳。</a:t>
            </a:r>
          </a:p>
          <a:p>
            <a:pPr lvl="0" indent="0" algn="l" fontAlgn="ctr">
              <a:lnSpc>
                <a:spcPct val="120000"/>
              </a:lnSpc>
              <a:spcBef>
                <a:spcPts val="0"/>
              </a:spcBef>
              <a:spcAft>
                <a:spcPts val="800"/>
              </a:spcAft>
              <a:buSzPct val="100000"/>
              <a:buFont typeface="Wingdings" panose="05000000000000000000" charset="0"/>
            </a:pPr>
            <a:r>
              <a:rPr altLang="zh-CN"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紫外线杀菌灯的发光谱线主要有254nm和185nm两条，254nm紫外线通过照射微生物的DNA来杀灭细菌，185nm紫外线可将空气中的O2变成O3(臭氧)，臭氧具有强氧化作用，可有效地杀灭细菌，臭氧的弥散性恰好可弥补由于紫外线只沿直线传播、消毒有死角的缺点。</a:t>
            </a:r>
          </a:p>
          <a:p>
            <a:pPr marL="254000" lvl="0" indent="-254000" algn="l" fontAlgn="ctr">
              <a:lnSpc>
                <a:spcPct val="120000"/>
              </a:lnSpc>
              <a:spcBef>
                <a:spcPts val="0"/>
              </a:spcBef>
              <a:spcAft>
                <a:spcPts val="800"/>
              </a:spcAft>
              <a:buSzPct val="100000"/>
              <a:buFont typeface="Wingdings" panose="05000000000000000000" charset="0"/>
              <a:buChar char="l"/>
            </a:pPr>
            <a:r>
              <a:rPr lang="zh-CN" altLang="en-US" sz="1800" b="1"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环氧乙烷灭菌原理</a:t>
            </a:r>
          </a:p>
          <a:p>
            <a:pPr lvl="0" indent="0" algn="l" fontAlgn="ctr">
              <a:lnSpc>
                <a:spcPct val="120000"/>
              </a:lnSpc>
              <a:spcBef>
                <a:spcPts val="0"/>
              </a:spcBef>
              <a:spcAft>
                <a:spcPts val="800"/>
              </a:spcAft>
              <a:buSzPct val="100000"/>
              <a:buFont typeface="Wingdings" panose="05000000000000000000" charset="0"/>
            </a:pPr>
            <a:r>
              <a:rPr altLang="zh-CN"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altLang="zh-CN"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环氧乙烷灭菌原理是通过其与蛋白质分子上的巯基（-SH）、氨基（-NH2）、羟基（-OH）和羧基（-COOH）以及核酸分子上的亚氨基（-NH-）发生烷基化反应，造成蛋白质失去反应基团，阻碍了蛋白质的正常生化反应和新陈代谢，导致微生物死亡，从而达到灭菌效果。</a:t>
            </a:r>
          </a:p>
        </p:txBody>
      </p:sp>
      <p:sp>
        <p:nvSpPr>
          <p:cNvPr id="9" name="文本框 8">
            <a:extLst>
              <a:ext uri="{FF2B5EF4-FFF2-40B4-BE49-F238E27FC236}">
                <a16:creationId xmlns:a16="http://schemas.microsoft.com/office/drawing/2014/main" id="{CECE58F2-2631-6545-B15A-9973D539DC18}"/>
              </a:ext>
            </a:extLst>
          </p:cNvPr>
          <p:cNvSpPr txBox="1"/>
          <p:nvPr/>
        </p:nvSpPr>
        <p:spPr>
          <a:xfrm>
            <a:off x="1013403" y="231429"/>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灭菌工艺介绍</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data/cache/31034c7178e7b731fc246233b9315b73.jpg31034c7178e7b731fc246233b9315b73"/>
          <p:cNvPicPr>
            <a:picLocks noChangeAspect="1"/>
          </p:cNvPicPr>
          <p:nvPr>
            <p:custDataLst>
              <p:tags r:id="rId2"/>
            </p:custDataLst>
          </p:nvPr>
        </p:nvPicPr>
        <p:blipFill>
          <a:blip r:embed="rId9"/>
          <a:srcRect l="30406" r="30406"/>
          <a:stretch>
            <a:fillRect/>
          </a:stretch>
        </p:blipFill>
        <p:spPr>
          <a:xfrm>
            <a:off x="7834372" y="1528676"/>
            <a:ext cx="2850486" cy="3800649"/>
          </a:xfrm>
          <a:prstGeom prst="rect">
            <a:avLst/>
          </a:prstGeom>
        </p:spPr>
      </p:pic>
      <p:sp>
        <p:nvSpPr>
          <p:cNvPr id="29" name="矩形 28"/>
          <p:cNvSpPr/>
          <p:nvPr>
            <p:custDataLst>
              <p:tags r:id="rId3"/>
            </p:custDataLst>
          </p:nvPr>
        </p:nvSpPr>
        <p:spPr>
          <a:xfrm>
            <a:off x="7277144" y="4379222"/>
            <a:ext cx="844678" cy="839241"/>
          </a:xfrm>
          <a:prstGeom prst="rect">
            <a:avLst/>
          </a:prstGeom>
          <a:noFill/>
          <a:ln w="539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4"/>
            </p:custDataLst>
          </p:nvPr>
        </p:nvSpPr>
        <p:spPr>
          <a:xfrm>
            <a:off x="10234409" y="1642367"/>
            <a:ext cx="727659" cy="722975"/>
          </a:xfrm>
          <a:prstGeom prst="rect">
            <a:avLst/>
          </a:prstGeom>
          <a:noFill/>
          <a:ln w="50800">
            <a:solidFill>
              <a:schemeClr val="accent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32"/>
          <p:cNvSpPr/>
          <p:nvPr>
            <p:custDataLst>
              <p:tags r:id="rId5"/>
            </p:custDataLst>
          </p:nvPr>
        </p:nvSpPr>
        <p:spPr>
          <a:xfrm>
            <a:off x="10817016" y="2126612"/>
            <a:ext cx="460674" cy="444163"/>
          </a:xfrm>
          <a:prstGeom prst="rect">
            <a:avLst/>
          </a:prstGeom>
          <a:noFill/>
          <a:ln w="50800">
            <a:solidFill>
              <a:schemeClr val="accent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itle 6"/>
          <p:cNvSpPr txBox="1"/>
          <p:nvPr>
            <p:custDataLst>
              <p:tags r:id="rId6"/>
            </p:custDataLst>
          </p:nvPr>
        </p:nvSpPr>
        <p:spPr>
          <a:xfrm>
            <a:off x="914360" y="1288206"/>
            <a:ext cx="5753100" cy="4581703"/>
          </a:xfrm>
          <a:prstGeom prst="rect">
            <a:avLst/>
          </a:prstGeom>
          <a:noFill/>
          <a:ln w="3175">
            <a:noFill/>
            <a:prstDash val="dash"/>
          </a:ln>
        </p:spPr>
        <p:txBody>
          <a:bodyPr wrap="square" lIns="63500" tIns="25400" rIns="63500" bIns="25400" anchor="t" anchorCtr="0">
            <a:normAutofit fontScale="925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zh-CN" altLang="en-US" sz="1800" b="1"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热力灭菌常见术语</a:t>
            </a:r>
          </a:p>
          <a:p>
            <a:pPr marL="254000" lvl="0" indent="-254000" algn="l" fontAlgn="ctr">
              <a:lnSpc>
                <a:spcPct val="120000"/>
              </a:lnSpc>
              <a:spcBef>
                <a:spcPts val="0"/>
              </a:spcBef>
              <a:spcAft>
                <a:spcPts val="800"/>
              </a:spcAft>
              <a:buSzPct val="100000"/>
              <a:buFont typeface="Wingdings" panose="05000000000000000000" charset="0"/>
              <a:buChar char="l"/>
            </a:pPr>
            <a:r>
              <a:rPr lang="en-US" altLang="zh-CN" sz="18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D值：</a:t>
            </a:r>
          </a:p>
          <a:p>
            <a:pPr lvl="0" indent="0" algn="l" fontAlgn="ctr">
              <a:lnSpc>
                <a:spcPct val="120000"/>
              </a:lnSpc>
              <a:spcBef>
                <a:spcPts val="0"/>
              </a:spcBef>
              <a:spcAft>
                <a:spcPts val="800"/>
              </a:spcAft>
              <a:buSzPct val="100000"/>
              <a:buFont typeface="Wingdings" panose="05000000000000000000" charset="0"/>
            </a:pPr>
            <a:r>
              <a:rPr altLang="zh-CN"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altLang="zh-CN"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微生物的耐受参数，指在特定温度下使微生物的数量下降一个对数单位或杀灭90%所需要时间。D值越大，说明该微生物的耐热性越强。D值需注明参照温度，即以DT表示，如D121℃=3分钟，指在121℃条件下，杀灭90%的微生物需要3分钟 。</a:t>
            </a:r>
          </a:p>
          <a:p>
            <a:pPr marL="254000" lvl="0" indent="-254000" algn="l" fontAlgn="ctr">
              <a:lnSpc>
                <a:spcPct val="120000"/>
              </a:lnSpc>
              <a:spcBef>
                <a:spcPts val="0"/>
              </a:spcBef>
              <a:spcAft>
                <a:spcPts val="800"/>
              </a:spcAft>
              <a:buSzPct val="100000"/>
              <a:buFont typeface="Wingdings" panose="05000000000000000000" charset="0"/>
              <a:buChar char="l"/>
            </a:pPr>
            <a:r>
              <a:rPr lang="en-US" altLang="zh-CN" sz="18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Z值：</a:t>
            </a:r>
          </a:p>
          <a:p>
            <a:pPr lvl="0" indent="0" algn="l" fontAlgn="ctr">
              <a:lnSpc>
                <a:spcPct val="120000"/>
              </a:lnSpc>
              <a:spcBef>
                <a:spcPts val="0"/>
              </a:spcBef>
              <a:spcAft>
                <a:spcPts val="800"/>
              </a:spcAft>
              <a:buSzPct val="100000"/>
              <a:buFont typeface="Wingdings" panose="05000000000000000000" charset="0"/>
            </a:pPr>
            <a:r>
              <a:rPr altLang="zh-CN"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使微生物的D值变化一个对数单位所需升高或下降的温度。常用于累计一个灭菌程序在加热和冷却阶段随温度变化的杀灭时间。</a:t>
            </a:r>
          </a:p>
          <a:p>
            <a:pPr marL="254000" lvl="0" indent="-254000" algn="l" fontAlgn="ctr">
              <a:lnSpc>
                <a:spcPct val="120000"/>
              </a:lnSpc>
              <a:spcBef>
                <a:spcPts val="0"/>
              </a:spcBef>
              <a:spcAft>
                <a:spcPts val="800"/>
              </a:spcAft>
              <a:buSzPct val="100000"/>
              <a:buFont typeface="Wingdings" panose="05000000000000000000" charset="0"/>
              <a:buChar char="l"/>
            </a:pPr>
            <a:r>
              <a:rPr lang="zh-CN" altLang="en-US" sz="18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灭菌率（Lethal Rate, L）</a:t>
            </a:r>
          </a:p>
          <a:p>
            <a:pPr lvl="0" indent="0" algn="l" fontAlgn="ctr">
              <a:lnSpc>
                <a:spcPct val="120000"/>
              </a:lnSpc>
              <a:spcBef>
                <a:spcPts val="0"/>
              </a:spcBef>
              <a:spcAft>
                <a:spcPts val="800"/>
              </a:spcAft>
              <a:buSzPct val="100000"/>
              <a:buFont typeface="Wingdings" panose="05000000000000000000" charset="0"/>
            </a:pPr>
            <a:r>
              <a:rPr altLang="zh-CN"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altLang="zh-CN"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指某一温度T（℃）下灭菌1分钟所获取的标准灭菌时间，用L表示。 </a:t>
            </a:r>
            <a:r>
              <a:rPr altLang="zh-CN"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L(Tref,z)=10(T-Tref)/z，式中Tref指标准灭菌温度。</a:t>
            </a:r>
          </a:p>
          <a:p>
            <a:pPr marL="254000" lvl="0" indent="-254000" algn="l" fontAlgn="ctr">
              <a:lnSpc>
                <a:spcPct val="120000"/>
              </a:lnSpc>
              <a:spcBef>
                <a:spcPts val="0"/>
              </a:spcBef>
              <a:spcAft>
                <a:spcPts val="800"/>
              </a:spcAft>
              <a:buSzPct val="100000"/>
              <a:buFont typeface="Wingdings" panose="05000000000000000000" charset="0"/>
              <a:buChar char="l"/>
            </a:pPr>
            <a:r>
              <a:rPr lang="en-US" altLang="zh-CN" sz="18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F0:</a:t>
            </a:r>
          </a:p>
          <a:p>
            <a:pPr lvl="0" indent="0" algn="l" fontAlgn="ctr">
              <a:lnSpc>
                <a:spcPct val="120000"/>
              </a:lnSpc>
              <a:spcBef>
                <a:spcPts val="0"/>
              </a:spcBef>
              <a:spcAft>
                <a:spcPts val="800"/>
              </a:spcAft>
              <a:buSzPct val="100000"/>
              <a:buFont typeface="Wingdings" panose="05000000000000000000" charset="0"/>
            </a:pPr>
            <a:r>
              <a:rPr altLang="zh-CN"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altLang="zh-CN"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指Z取10℃时，一个湿热灭菌程序赋予被灭菌121℃下灭菌的等效灭菌时间。</a:t>
            </a:r>
          </a:p>
        </p:txBody>
      </p:sp>
      <p:sp>
        <p:nvSpPr>
          <p:cNvPr id="8" name="文本框 7">
            <a:extLst>
              <a:ext uri="{FF2B5EF4-FFF2-40B4-BE49-F238E27FC236}">
                <a16:creationId xmlns:a16="http://schemas.microsoft.com/office/drawing/2014/main" id="{22F163AC-5285-9749-8031-CB918829E25F}"/>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术语</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2"/>
            </p:custDataLst>
          </p:nvPr>
        </p:nvSpPr>
        <p:spPr>
          <a:xfrm>
            <a:off x="609556" y="1524012"/>
            <a:ext cx="10972888" cy="4724438"/>
          </a:xfrm>
          <a:prstGeom prst="rect">
            <a:avLst/>
          </a:prstGeom>
          <a:solidFill>
            <a:schemeClr val="lt1"/>
          </a:solidFill>
          <a:ln>
            <a:noFill/>
          </a:ln>
          <a:effectLst>
            <a:outerShdw blurRad="1524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8" name="Title 6"/>
          <p:cNvSpPr txBox="1"/>
          <p:nvPr>
            <p:custDataLst>
              <p:tags r:id="rId3"/>
            </p:custDataLst>
          </p:nvPr>
        </p:nvSpPr>
        <p:spPr>
          <a:xfrm>
            <a:off x="914400" y="1707515"/>
            <a:ext cx="10363200" cy="4356735"/>
          </a:xfrm>
          <a:prstGeom prst="rect">
            <a:avLst/>
          </a:prstGeom>
          <a:noFill/>
          <a:ln w="3175">
            <a:noFill/>
            <a:prstDash val="dash"/>
          </a:ln>
        </p:spPr>
        <p:txBody>
          <a:bodyPr wrap="square" lIns="63500" tIns="25400" rIns="63500" bIns="25400" anchor="ctr" anchorCtr="0">
            <a:normAutofit fontScale="90000"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54000" lvl="1" indent="0" algn="l" fontAlgn="ctr">
              <a:lnSpc>
                <a:spcPct val="120000"/>
              </a:lnSpc>
              <a:spcBef>
                <a:spcPts val="0"/>
              </a:spcBef>
              <a:spcAft>
                <a:spcPts val="800"/>
              </a:spcAft>
              <a:buSzPct val="100000"/>
              <a:buFont typeface="Arial" panose="020B0604020202020204" pitchFamily="34" charset="0"/>
              <a:buNone/>
            </a:pPr>
            <a:r>
              <a:rPr lang="zh-CN" altLang="en-US" sz="2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热力灭菌常见术语</a:t>
            </a:r>
          </a:p>
          <a:p>
            <a:pPr marL="482600" lvl="1" indent="-228600" algn="l" fontAlgn="ctr">
              <a:lnSpc>
                <a:spcPct val="120000"/>
              </a:lnSpc>
              <a:spcBef>
                <a:spcPts val="0"/>
              </a:spcBef>
              <a:spcAft>
                <a:spcPts val="800"/>
              </a:spcAft>
              <a:buSzPct val="100000"/>
              <a:buFont typeface="Arial" panose="020B0604020202020204" pitchFamily="34" charset="0"/>
              <a:buChar char="○"/>
            </a:pPr>
            <a:r>
              <a:rPr lang="zh-CN" altLang="en-US" sz="1555" b="1"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无菌保证水平（Sterility Assurance Level, SAL）:</a:t>
            </a:r>
          </a:p>
          <a:p>
            <a:pPr marL="254000" lvl="1" indent="0" algn="l" fontAlgn="ctr">
              <a:lnSpc>
                <a:spcPct val="120000"/>
              </a:lnSpc>
              <a:spcBef>
                <a:spcPts val="0"/>
              </a:spcBef>
              <a:spcAft>
                <a:spcPts val="800"/>
              </a:spcAft>
              <a:buSzPct val="100000"/>
              <a:buFont typeface="Arial" panose="020B0604020202020204" pitchFamily="34" charset="0"/>
              <a:buNone/>
            </a:pPr>
            <a:r>
              <a:rPr lang="en-US" altLang="zh-CN" sz="1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555"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产品/物品经灭菌后微生物残存的概率。描述灭菌后非无菌单元概率。无菌保证水平≤10-6，即灭菌后微生物存活的概率不大于百万分之一。</a:t>
            </a:r>
          </a:p>
          <a:p>
            <a:pPr marL="482600" lvl="1" indent="-228600" algn="l" fontAlgn="ctr">
              <a:lnSpc>
                <a:spcPct val="120000"/>
              </a:lnSpc>
              <a:spcBef>
                <a:spcPts val="0"/>
              </a:spcBef>
              <a:spcAft>
                <a:spcPts val="800"/>
              </a:spcAft>
              <a:buClrTx/>
              <a:buSzTx/>
              <a:buFont typeface="Arial" panose="020B0604020202020204" pitchFamily="34" charset="0"/>
              <a:buChar char="○"/>
            </a:pPr>
            <a:r>
              <a:rPr lang="zh-CN" altLang="en-US" sz="1555" b="1"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平衡时间：</a:t>
            </a:r>
          </a:p>
          <a:p>
            <a:pPr marL="254000" lvl="1" indent="0" algn="l" fontAlgn="ctr">
              <a:lnSpc>
                <a:spcPct val="120000"/>
              </a:lnSpc>
              <a:spcBef>
                <a:spcPts val="0"/>
              </a:spcBef>
              <a:spcAft>
                <a:spcPts val="800"/>
              </a:spcAft>
              <a:buSzPct val="100000"/>
              <a:buFont typeface="Arial" panose="020B0604020202020204" pitchFamily="34" charset="0"/>
              <a:buNone/>
            </a:pPr>
            <a:r>
              <a:rPr lang="en-US" altLang="zh-CN" sz="1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555"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平衡时间指灭菌腔室（腔室参照温度通常是排水口探头温度）达到最低设定灭菌温度和装载达到最低设定灭菌温度之间的时间间隔，后者由加热最慢的热穿透探头测得，它体现了灭菌柜去除装载中空气并对装载加热的能力。</a:t>
            </a:r>
          </a:p>
          <a:p>
            <a:pPr marL="482600" lvl="1" indent="-228600" algn="l" fontAlgn="ctr">
              <a:lnSpc>
                <a:spcPct val="120000"/>
              </a:lnSpc>
              <a:spcBef>
                <a:spcPts val="0"/>
              </a:spcBef>
              <a:spcAft>
                <a:spcPts val="800"/>
              </a:spcAft>
              <a:buClrTx/>
              <a:buSzTx/>
              <a:buFont typeface="Arial" panose="020B0604020202020204" pitchFamily="34" charset="0"/>
              <a:buChar char="○"/>
            </a:pPr>
            <a:r>
              <a:rPr lang="zh-CN" altLang="en-US" sz="1555" b="1"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生物指示剂（Biological Indication, BI）:</a:t>
            </a:r>
          </a:p>
          <a:p>
            <a:pPr marL="254000" lvl="1" algn="l" fontAlgn="ctr">
              <a:lnSpc>
                <a:spcPct val="120000"/>
              </a:lnSpc>
              <a:spcBef>
                <a:spcPts val="0"/>
              </a:spcBef>
              <a:spcAft>
                <a:spcPts val="800"/>
              </a:spcAft>
              <a:buClrTx/>
              <a:buSzTx/>
              <a:buFont typeface="Arial" panose="020B0604020202020204" pitchFamily="34" charset="0"/>
              <a:buNone/>
            </a:pPr>
            <a:r>
              <a:rPr lang="en-US" altLang="zh-CN" sz="1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555"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对特定灭菌处理有确定抗力，并装载内层包装中，可供使用的染菌载体。</a:t>
            </a:r>
            <a:endParaRPr lang="zh-CN" altLang="en-US" sz="14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482600" lvl="1" indent="-228600" algn="l" fontAlgn="ctr">
              <a:lnSpc>
                <a:spcPct val="120000"/>
              </a:lnSpc>
              <a:spcBef>
                <a:spcPts val="0"/>
              </a:spcBef>
              <a:spcAft>
                <a:spcPts val="800"/>
              </a:spcAft>
              <a:buClrTx/>
              <a:buSzTx/>
              <a:buFont typeface="Arial" panose="020B0604020202020204" pitchFamily="34" charset="0"/>
              <a:buChar char="○"/>
            </a:pPr>
            <a:r>
              <a:rPr lang="zh-CN" altLang="en-US" sz="1555" b="1"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细菌内毒素：</a:t>
            </a:r>
          </a:p>
          <a:p>
            <a:pPr marL="254000" lvl="1" algn="l" fontAlgn="ctr">
              <a:lnSpc>
                <a:spcPct val="120000"/>
              </a:lnSpc>
              <a:spcBef>
                <a:spcPts val="0"/>
              </a:spcBef>
              <a:spcAft>
                <a:spcPts val="800"/>
              </a:spcAft>
              <a:buClrTx/>
              <a:buSzTx/>
              <a:buFont typeface="Arial" panose="020B0604020202020204" pitchFamily="34" charset="0"/>
              <a:buNone/>
            </a:pPr>
            <a:r>
              <a:rPr lang="en-US" altLang="zh-CN" sz="1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555"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内毒素是存在于革兰氏阴性菌细胞壁中的致热物质。</a:t>
            </a:r>
          </a:p>
          <a:p>
            <a:pPr marL="482600" lvl="1" indent="-228600" algn="l" fontAlgn="ctr">
              <a:lnSpc>
                <a:spcPct val="120000"/>
              </a:lnSpc>
              <a:spcBef>
                <a:spcPts val="0"/>
              </a:spcBef>
              <a:spcAft>
                <a:spcPts val="800"/>
              </a:spcAft>
              <a:buClrTx/>
              <a:buSzTx/>
              <a:buFont typeface="Arial" panose="020B0604020202020204" pitchFamily="34" charset="0"/>
              <a:buChar char="○"/>
            </a:pPr>
            <a:r>
              <a:rPr lang="zh-CN" altLang="en-US" sz="1555" b="1"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细菌内毒素试验(BET)：</a:t>
            </a:r>
          </a:p>
          <a:p>
            <a:pPr marL="254000" lvl="1" algn="l" fontAlgn="ctr">
              <a:lnSpc>
                <a:spcPct val="120000"/>
              </a:lnSpc>
              <a:spcBef>
                <a:spcPts val="0"/>
              </a:spcBef>
              <a:spcAft>
                <a:spcPts val="800"/>
              </a:spcAft>
              <a:buClrTx/>
              <a:buSzTx/>
              <a:buFont typeface="Arial" panose="020B0604020202020204" pitchFamily="34" charset="0"/>
              <a:buNone/>
            </a:pPr>
            <a:r>
              <a:rPr lang="en-US" altLang="zh-CN" sz="1000"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555" spc="10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一种测量活性内毒素的测定方法，将液态供试样品与崔试剂(LAL) 相混合，采用目视检查、浊度法、色谱法或者其他验证过的检测方法测定产生的成比例反应。</a:t>
            </a:r>
          </a:p>
        </p:txBody>
      </p:sp>
      <p:sp>
        <p:nvSpPr>
          <p:cNvPr id="16" name="矩形 15"/>
          <p:cNvSpPr/>
          <p:nvPr>
            <p:custDataLst>
              <p:tags r:id="rId4"/>
            </p:custDataLst>
          </p:nvPr>
        </p:nvSpPr>
        <p:spPr>
          <a:xfrm>
            <a:off x="609605" y="609600"/>
            <a:ext cx="152401" cy="609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E7FCD437-B925-BE41-A7B3-A48480C610AC}"/>
              </a:ext>
            </a:extLst>
          </p:cNvPr>
          <p:cNvSpPr txBox="1"/>
          <p:nvPr/>
        </p:nvSpPr>
        <p:spPr>
          <a:xfrm>
            <a:off x="1089920" y="260733"/>
            <a:ext cx="5871210" cy="4603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灭菌验证</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rPr>
              <a:t>术语</a:t>
            </a:r>
            <a:endParaRPr lang="zh-CN" altLang="en-US" sz="2400" b="0" dirty="0">
              <a:solidFill>
                <a:schemeClr val="tx1">
                  <a:lumMod val="85000"/>
                  <a:lumOff val="15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868def7f-1d89-42cb-b860-de9aad3fa151"/>
  <p:tag name="COMMONDATA" val="eyJoZGlkIjoiNjgxOGIyZGQ4YzJkZTdhMjg1M2Q4MTZmZTViMDU5Y2Y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PICTURE_TOWARD" val="1"/>
  <p:tag name="KSO_WM_UNIT_VALUE" val="1473*1480"/>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6612_1*ζ_h_d*1_1_1"/>
  <p:tag name="KSO_WM_TEMPLATE_CATEGORY" val="diagram"/>
  <p:tag name="KSO_WM_TEMPLATE_INDEX" val="20216612"/>
  <p:tag name="KSO_WM_UNIT_LAYERLEVEL" val="1_1_1"/>
  <p:tag name="KSO_WM_TAG_VERSION" val="1.0"/>
  <p:tag name="KSO_WM_BEAUTIFY_FLAG" val="#wm#"/>
  <p:tag name="KSO_WM_UNIT_DIAGRAM_MODELTYPE" val="creativePicture"/>
  <p:tag name="KSO_WM_UNIT_USESOURCEFORMAT_APPLY" val="1"/>
</p:tagLst>
</file>

<file path=ppt/tags/tag10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0_1*f*1"/>
  <p:tag name="KSO_WM_TEMPLATE_CATEGORY" val="diagram"/>
  <p:tag name="KSO_WM_TEMPLATE_INDEX" val="20217050"/>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9fac0f58e4e84449b138ef9b8595077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febf74a8ce04196ac33616c5e44fc1b"/>
  <p:tag name="KSO_WM_UNIT_TEXT_FILL_FORE_SCHEMECOLOR_INDEX_BRIGHTNESS" val="0.25"/>
  <p:tag name="KSO_WM_UNIT_TEXT_FILL_FORE_SCHEMECOLOR_INDEX" val="13"/>
  <p:tag name="KSO_WM_UNIT_TEXT_FILL_TYPE" val="1"/>
  <p:tag name="KSO_WM_TEMPLATE_ASSEMBLE_XID" val="606570444054ed1e2fb814a6"/>
  <p:tag name="KSO_WM_TEMPLATE_ASSEMBLE_GROUPID" val="606570444054ed1e2fb814a6"/>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713"/>
  <p:tag name="KSO_WM_SLIDE_ID" val="diagram2021271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44"/>
  <p:tag name="KSO_WM_SLIDE_POSITION" val="47*48"/>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43:53&quot;,&quot;maxSize&quot;:{&quot;size1&quot;:26.7},&quot;minSize&quot;:{&quot;size1&quot;:17.9},&quot;normalSize&quot;:{&quot;size1&quot;:17.9},&quot;subLayout&quot;:[{&quot;id&quot;:&quot;2021-04-01T15:43:53&quot;,&quot;margin&quot;:{&quot;bottom&quot;:0.0260000042617321,&quot;left&quot;:2.9629998207092285,&quot;right&quot;:2.5399999618530273,&quot;top&quot;:1.6929999589920044},&quot;type&quot;:0},{&quot;id&quot;:&quot;2021-04-01T15:43:53&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0"/>
  <p:tag name="KSO_WM_TEMPLATE_ASSEMBLE_XID" val="60656f644054ed1e2fb80930"/>
  <p:tag name="KSO_WM_TEMPLATE_ASSEMBLE_GROUPID" val="60656f644054ed1e2fb80930"/>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713_1*i*1"/>
  <p:tag name="KSO_WM_TEMPLATE_CATEGORY" val="diagram"/>
  <p:tag name="KSO_WM_TEMPLATE_INDEX" val="20212713"/>
  <p:tag name="KSO_WM_UNIT_LAYERLEVEL" val="1"/>
  <p:tag name="KSO_WM_TAG_VERSION" val="1.0"/>
  <p:tag name="KSO_WM_BEAUTIFY_FLAG" val="#wm#"/>
  <p:tag name="KSO_WM_UNIT_BLOCK" val="0"/>
  <p:tag name="KSO_WM_UNIT_SM_LIMIT_TYPE" val="2"/>
  <p:tag name="KSO_WM_UNIT_DEC_AREA_ID" val="6c938ff465544c81b53780745e718009"/>
  <p:tag name="KSO_WM_UNIT_DECORATE_INFO" val="{&quot;DecorateInfoH&quot;:{&quot;IsAbs&quot;:false},&quot;DecorateInfoW&quot;:{&quot;IsAbs&quot;:false},&quot;DecorateInfoX&quot;:{&quot;IsAbs&quot;:false,&quot;Pos&quot;:1},&quot;DecorateInfoY&quot;:{&quot;IsAbs&quot;:false,&quot;Pos&quot;:1},&quot;ReferentInfo&quot;:{&quot;Id&quot;:&quot;84a6c56b6ff04b3385062ce2c276b31c&quot;,&quot;X&quot;:{&quot;Pos&quot;:1},&quot;Y&quot;:{&quot;Pos&quot;:1}},&quot;whChangeMode&quot;:1}"/>
  <p:tag name="KSO_WM_CHIP_GROUPID" val="5f708c7a747e3ea6e292a7fb"/>
  <p:tag name="KSO_WM_CHIP_XID" val="5f708c7a747e3ea6e292a7fc"/>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60656f644054ed1e2fb80930"/>
  <p:tag name="KSO_WM_TEMPLATE_ASSEMBLE_GROUPID" val="60656f644054ed1e2fb80930"/>
</p:tagLst>
</file>

<file path=ppt/tags/tag10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13_1*f*1"/>
  <p:tag name="KSO_WM_TEMPLATE_CATEGORY" val="diagram"/>
  <p:tag name="KSO_WM_TEMPLATE_INDEX" val="20212713"/>
  <p:tag name="KSO_WM_UNIT_LAYERLEVEL" val="1"/>
  <p:tag name="KSO_WM_TAG_VERSION" val="1.0"/>
  <p:tag name="KSO_WM_BEAUTIFY_FLAG" val="#wm#"/>
  <p:tag name="KSO_WM_UNIT_DEFAULT_FONT" val="14;20;2"/>
  <p:tag name="KSO_WM_UNIT_BLOCK" val="0"/>
  <p:tag name="KSO_WM_UNIT_VALUE" val="440"/>
  <p:tag name="KSO_WM_UNIT_SHOW_EDIT_AREA_INDICATION" val="1"/>
  <p:tag name="KSO_WM_CHIP_GROUPID" val="5e6b05596848fb12bee65ac8"/>
  <p:tag name="KSO_WM_CHIP_XID" val="5e6b05596848fb12bee65aca"/>
  <p:tag name="KSO_WM_UNIT_DEC_AREA_ID" val="84a6c56b6ff04b3385062ce2c276b31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95d889fcf624743b8b9a892c7ba4fc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30"/>
  <p:tag name="KSO_WM_TEMPLATE_ASSEMBLE_GROUPID" val="60656f644054ed1e2fb80930"/>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713_1*i*2"/>
  <p:tag name="KSO_WM_TEMPLATE_CATEGORY" val="diagram"/>
  <p:tag name="KSO_WM_TEMPLATE_INDEX" val="20212713"/>
  <p:tag name="KSO_WM_UNIT_LAYERLEVEL" val="1"/>
  <p:tag name="KSO_WM_TAG_VERSION" val="1.0"/>
  <p:tag name="KSO_WM_BEAUTIFY_FLAG" val="#wm#"/>
  <p:tag name="KSO_WM_UNIT_BLOCK" val="0"/>
  <p:tag name="KSO_WM_UNIT_SM_LIMIT_TYPE" val="2"/>
  <p:tag name="KSO_WM_UNIT_DEC_AREA_ID" val="ab9e3ede4f02433781ee8c4bc865c25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708c7a747e3ea6e292a7fb"/>
  <p:tag name="KSO_WM_CHIP_XID" val="5f708c7a747e3ea6e292a7f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f644054ed1e2fb80930"/>
  <p:tag name="KSO_WM_TEMPLATE_ASSEMBLE_GROUPID" val="60656f644054ed1e2fb80930"/>
</p:tagLst>
</file>

<file path=ppt/tags/tag106.xml><?xml version="1.0" encoding="utf-8"?>
<p:tagLst xmlns:a="http://schemas.openxmlformats.org/drawingml/2006/main" xmlns:r="http://schemas.openxmlformats.org/officeDocument/2006/relationships" xmlns:p="http://schemas.openxmlformats.org/presentationml/2006/main">
  <p:tag name="KSO_WM_SLIDE_ID" val="diagram2021120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44"/>
  <p:tag name="KSO_WM_SLIDE_POSITION" val="0*0"/>
  <p:tag name="KSO_WM_TAG_VERSION" val="1.0"/>
  <p:tag name="KSO_WM_BEAUTIFY_FLAG" val="#wm#"/>
  <p:tag name="KSO_WM_TEMPLATE_CATEGORY" val="diagram"/>
  <p:tag name="KSO_WM_TEMPLATE_INDEX" val="20211200"/>
  <p:tag name="KSO_WM_SLIDE_LAYOUT" val="a_d_f"/>
  <p:tag name="KSO_WM_SLIDE_LAYOUT_CNT" val="1_1_1"/>
  <p:tag name="KSO_WM_SLIDE_LAYOUT_INFO" val="{&quot;id&quot;:&quot;2021-04-01T15:12:53&quot;,&quot;maxSize&quot;:{&quot;size1&quot;:13.2},&quot;minSize&quot;:{&quot;size1&quot;:13.2},&quot;normalSize&quot;:{&quot;size1&quot;:13.2},&quot;subLayout&quot;:[{&quot;backgroundInfo&quot;:[{&quot;bottom&quot;:0,&quot;bottomAbs&quot;:false,&quot;left&quot;:0,&quot;leftAbs&quot;:false,&quot;right&quot;:0,&quot;rightAbs&quot;:false,&quot;top&quot;:0,&quot;topAbs&quot;:false,&quot;type&quot;:&quot;navigation&quot;}],&quot;id&quot;:&quot;2021-04-01T15:12:53&quot;,&quot;margin&quot;:{&quot;bottom&quot;:0.3970000147819519,&quot;left&quot;:1.2699999809265137,&quot;right&quot;:1.2699999809265137,&quot;top&quot;:0.4230000674724579},&quot;type&quot;:0},{&quot;direction&quot;:1,&quot;id&quot;:&quot;2021-04-01T15:12:53&quot;,&quot;maxSize&quot;:{&quot;size1&quot;:37.49964723136448},&quot;minSize&quot;:{&quot;size1&quot;:37.49964723136448},&quot;normalSize&quot;:{&quot;size1&quot;:37.49964723136448},&quot;subLayout&quot;:[{&quot;id&quot;:&quot;2021-04-01T15:12:54&quot;,&quot;margin&quot;:{&quot;bottom&quot;:4.2330002784729,&quot;left&quot;:2.9629998207092285,&quot;right&quot;:0.847000002861023,&quot;top&quot;:4.2330002784729},&quot;type&quot;:0},{&quot;id&quot;:&quot;2021-04-01T15:12:53&quot;,&quot;margin&quot;:{&quot;bottom&quot;:4.2330002784729,&quot;left&quot;:0.847000002861023,&quot;right&quot;:2.9629998207092285,&quot;top&quot;:4.2330002784729},&quot;type&quot;:0}],&quot;type&quot;:0}],&quot;type&quot;:0}"/>
  <p:tag name="KSO_WM_SLIDE_BACKGROUND" val="[&quot;navigation&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868e478fb0c58a943c"/>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big_font&quot;:false,&quot;fill_id&quot;:&quot;e819d8cd73b74645892c2876ef19dedf&quot;,&quot;fill_align&quot;:&quot;cm&quot;,&quot;chip_types&quot;:[&quot;text&quot;]},{&quot;text_align&quot;:&quot;cm&quot;,&quot;text_direction&quot;:&quot;horizontal&quot;,&quot;support_big_font&quot;:true,&quot;fill_id&quot;:&quot;bf96bc316b8b4865a64bf2f135002b13&quot;,&quot;fill_align&quot;:&quot;cm&quot;,&quot;chip_types&quot;:[&quot;pictext&quot;,&quot;picture&quot;,&quot;chart&quot;,&quot;table&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0"/>
  <p:tag name="KSO_WM_TEMPLATE_ASSEMBLE_XID" val="60656eaf4054ed1e2fb7fdd4"/>
  <p:tag name="KSO_WM_TEMPLATE_ASSEMBLE_GROUPID" val="60656eaf4054ed1e2fb7fdd4"/>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200_1*i*2"/>
  <p:tag name="KSO_WM_TEMPLATE_CATEGORY" val="diagram"/>
  <p:tag name="KSO_WM_TEMPLATE_INDEX" val="20211200"/>
  <p:tag name="KSO_WM_UNIT_LAYERLEVEL" val="1"/>
  <p:tag name="KSO_WM_TAG_VERSION" val="1.0"/>
  <p:tag name="KSO_WM_BEAUTIFY_FLAG" val="#wm#"/>
  <p:tag name="KSO_WM_UNIT_BLOCK" val="0"/>
  <p:tag name="KSO_WM_UNIT_SM_LIMIT_TYPE" val="2"/>
  <p:tag name="KSO_WM_UNIT_DEC_AREA_ID" val="562a3431f2fe4c1ead5f9fc4ce666f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868e478fb0c58a943c"/>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UNIT_VALUE" val="689"/>
  <p:tag name="KSO_WM_TEMPLATE_ASSEMBLE_XID" val="60656eaf4054ed1e2fb7fdd4"/>
  <p:tag name="KSO_WM_TEMPLATE_ASSEMBLE_GROUPID" val="60656eaf4054ed1e2fb7fdd4"/>
</p:tagLst>
</file>

<file path=ppt/tags/tag10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200_1*f*1"/>
  <p:tag name="KSO_WM_TEMPLATE_CATEGORY" val="diagram"/>
  <p:tag name="KSO_WM_TEMPLATE_INDEX" val="20211200"/>
  <p:tag name="KSO_WM_UNIT_LAYERLEVEL" val="1"/>
  <p:tag name="KSO_WM_TAG_VERSION" val="1.0"/>
  <p:tag name="KSO_WM_BEAUTIFY_FLAG" val="#wm#"/>
  <p:tag name="KSO_WM_UNIT_DEFAULT_FONT" val="14;20;2"/>
  <p:tag name="KSO_WM_UNIT_BLOCK" val="0"/>
  <p:tag name="KSO_WM_UNIT_VALUE" val="48"/>
  <p:tag name="KSO_WM_UNIT_SHOW_EDIT_AREA_INDICATION" val="1"/>
  <p:tag name="KSO_WM_CHIP_GROUPID" val="5e6b05596848fb12bee65ac8"/>
  <p:tag name="KSO_WM_CHIP_XID" val="5e6b05596848fb12bee65aca"/>
  <p:tag name="KSO_WM_UNIT_DEC_AREA_ID" val="b368d0b8a0fc438187394915118be30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2a04838595f4c01a5a37645c716c13d"/>
  <p:tag name="KSO_WM_UNIT_TEXT_FILL_FORE_SCHEMECOLOR_INDEX_BRIGHTNESS" val="0.25"/>
  <p:tag name="KSO_WM_UNIT_TEXT_FILL_FORE_SCHEMECOLOR_INDEX" val="13"/>
  <p:tag name="KSO_WM_UNIT_TEXT_FILL_TYPE" val="1"/>
  <p:tag name="KSO_WM_TEMPLATE_ASSEMBLE_XID" val="60656eaf4054ed1e2fb7fdd4"/>
  <p:tag name="KSO_WM_TEMPLATE_ASSEMBLE_GROUPID" val="60656eaf4054ed1e2fb7fdd4"/>
</p:tagLst>
</file>

<file path=ppt/tags/tag109.xml><?xml version="1.0" encoding="utf-8"?>
<p:tagLst xmlns:a="http://schemas.openxmlformats.org/drawingml/2006/main" xmlns:r="http://schemas.openxmlformats.org/officeDocument/2006/relationships" xmlns:p="http://schemas.openxmlformats.org/presentationml/2006/main">
  <p:tag name="KSO_WM_UNIT_VALUE" val="698*1734"/>
  <p:tag name="KSO_WM_UNIT_HIGHLIGHT" val="0"/>
  <p:tag name="KSO_WM_UNIT_COMPATIBLE" val="1"/>
  <p:tag name="KSO_WM_UNIT_DIAGRAM_ISNUMVISUAL" val="0"/>
  <p:tag name="KSO_WM_UNIT_DIAGRAM_ISREFERUNIT" val="0"/>
  <p:tag name="KSO_WM_UNIT_TYPE" val="d"/>
  <p:tag name="KSO_WM_UNIT_INDEX" val="1"/>
  <p:tag name="KSO_WM_UNIT_ID" val="diagram20211200_1*d*1"/>
  <p:tag name="KSO_WM_TEMPLATE_CATEGORY" val="diagram"/>
  <p:tag name="KSO_WM_TEMPLATE_INDEX" val="20211200"/>
  <p:tag name="KSO_WM_UNIT_LAYERLEVEL" val="1"/>
  <p:tag name="KSO_WM_TAG_VERSION" val="1.0"/>
  <p:tag name="KSO_WM_BEAUTIFY_FLAG" val="#wm#"/>
  <p:tag name="KSO_WM_CHIP_GROUPID" val="5e7310da9a230a26b9e88a19"/>
  <p:tag name="KSO_WM_CHIP_XID" val="5e7310da9a230a26b9e88a1a"/>
  <p:tag name="KSO_WM_UNIT_DEC_AREA_ID" val="0f39fb50b9044dbfb9257da1b4c64c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30228239e0b442e9748e7fc9cfcf0bb"/>
  <p:tag name="KSO_WM_UNIT_SUPPORT_BIG_FONT" val="1"/>
  <p:tag name="KSO_WM_UNIT_SUPPORT_UNIT_TYPE" val="[&quot;d&quot;,&quot;α&quot;,&quot;β&quot;]"/>
  <p:tag name="KSO_WM_TEMPLATE_ASSEMBLE_XID" val="60656eaf4054ed1e2fb7fdd4"/>
  <p:tag name="KSO_WM_TEMPLATE_ASSEMBLE_GROUPID" val="60656eaf4054ed1e2fb7fdd4"/>
  <p:tag name="KSO_WM_UNIT_PICTURE_CLIP_FLAG" val="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718"/>
  <p:tag name="KSO_WM_SLIDE_ID" val="diagram2021271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15.954*276.702"/>
  <p:tag name="KSO_WM_SLIDE_POSITION" val="71.9968*191.301"/>
  <p:tag name="KSO_WM_TAG_VERSION" val="1.0"/>
  <p:tag name="KSO_WM_SLIDE_LAYOUT" val="a_h"/>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43:54&quot;,&quot;maxSize&quot;:{&quot;size1&quot;:26.7},&quot;minSize&quot;:{&quot;size1&quot;:17.9},&quot;normalSize&quot;:{&quot;size1&quot;:17.9},&quot;subLayout&quot;:[{&quot;id&quot;:&quot;2021-04-01T15:43:54&quot;,&quot;margin&quot;:{&quot;bottom&quot;:0.0260000042617321,&quot;left&quot;:2.9629998207092285,&quot;right&quot;:2.5399999618530273,&quot;top&quot;:1.6929999589920044},&quot;type&quot;:0},{&quot;id&quot;:&quot;2021-04-01T15:43:54&quot;,&quot;margin&quot;:{&quot;bottom&quot;:2.5399999618530273,&quot;left&quot;:2.5399999618530273,&quot;right&quot;:2.5399999618530273,&quot;top&quot;:1.6670000553131104},&quot;maxSize&quot;:{&quot;size1&quot;:36.295516293046816},&quot;minSize&quot;:{&quot;size1&quot;:20.39551629304681},&quot;normalSize&quot;:{&quot;size1&quot;:20.39551629304681},&quot;subLayout&quot;:[{&quot;id&quot;:&quot;2021-04-01T15:43:54&quot;,&quot;margin&quot;:{&quot;bottom&quot;:0.04693020507693291,&quot;left&quot;:2.5399999618530273,&quot;right&quot;:2.5399999618530273,&quot;top&quot;:1.6670000553131104},&quot;type&quot;:0},{&quot;id&quot;:&quot;2021-04-01T15:43:54&quot;,&quot;margin&quot;:{&quot;bottom&quot;:2.5399999618530273,&quot;left&quot;:2.5399999618530273,&quot;right&quot;:2.5399999618530273,&quot;top&quot;:0.14886131882667542},&quot;type&quot;:0}],&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0"/>
  <p:tag name="KSO_WM_TEMPLATE_ASSEMBLE_XID" val="60656f644054ed1e2fb80931"/>
  <p:tag name="KSO_WM_TEMPLATE_ASSEMBLE_GROUPID" val="60656f644054ed1e2fb80931"/>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718_1*i*1"/>
  <p:tag name="KSO_WM_TEMPLATE_CATEGORY" val="diagram"/>
  <p:tag name="KSO_WM_TEMPLATE_INDEX" val="20212718"/>
  <p:tag name="KSO_WM_UNIT_LAYERLEVEL" val="1"/>
  <p:tag name="KSO_WM_TAG_VERSION" val="1.0"/>
  <p:tag name="KSO_WM_BEAUTIFY_FLAG" val="#wm#"/>
  <p:tag name="KSO_WM_UNIT_BLOCK" val="0"/>
  <p:tag name="KSO_WM_UNIT_SM_LIMIT_TYPE" val="2"/>
  <p:tag name="KSO_WM_UNIT_DEC_AREA_ID" val="92e3da7290cc4aa8ae5bd741adad4639"/>
  <p:tag name="KSO_WM_UNIT_DECORATE_INFO" val="{&quot;DecorateInfoH&quot;:{&quot;IsAbs&quot;:false},&quot;DecorateInfoW&quot;:{&quot;IsAbs&quot;:false},&quot;DecorateInfoX&quot;:{&quot;IsAbs&quot;:false,&quot;Pos&quot;:1},&quot;DecorateInfoY&quot;:{&quot;IsAbs&quot;:false,&quot;Pos&quot;:1},&quot;ReferentInfo&quot;:{&quot;Id&quot;:&quot;9eb0f1087857499cb3d69b879fef101e;3e96e44433604750b35f91bd82b7b8c7&quot;,&quot;X&quot;:{&quot;Pos&quot;:1},&quot;Y&quot;:{&quot;Pos&quot;:1}},&quot;whChangeMode&quot;:1}"/>
  <p:tag name="KSO_WM_CHIP_GROUPID" val="5f708c7a747e3ea6e292a7fb"/>
  <p:tag name="KSO_WM_CHIP_XID" val="5f708c7a747e3ea6e292a7fc"/>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60656f644054ed1e2fb80931"/>
  <p:tag name="KSO_WM_TEMPLATE_ASSEMBLE_GROUPID" val="60656f644054ed1e2fb80931"/>
</p:tagLst>
</file>

<file path=ppt/tags/tag1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小标题"/>
  <p:tag name="KSO_WM_UNIT_NOCLEAR" val="0"/>
  <p:tag name="KSO_WM_UNIT_VALUE" val="40"/>
  <p:tag name="KSO_WM_UNIT_HIGHLIGHT" val="0"/>
  <p:tag name="KSO_WM_UNIT_COMPATIBLE" val="0"/>
  <p:tag name="KSO_WM_UNIT_DIAGRAM_ISNUMVISUAL" val="0"/>
  <p:tag name="KSO_WM_UNIT_DIAGRAM_ISREFERUNIT" val="0"/>
  <p:tag name="KSO_WM_UNIT_TYPE" val="h_a"/>
  <p:tag name="KSO_WM_UNIT_INDEX" val="1_1"/>
  <p:tag name="KSO_WM_UNIT_ID" val="diagram20212718_1*h_a*1_1"/>
  <p:tag name="KSO_WM_TEMPLATE_CATEGORY" val="diagram"/>
  <p:tag name="KSO_WM_TEMPLATE_INDEX" val="20212718"/>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9eb0f1087857499cb3d69b879fef101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6ed8e7e133d499c8f2511f69305e918"/>
  <p:tag name="KSO_WM_UNIT_TEXT_FILL_FORE_SCHEMECOLOR_INDEX_BRIGHTNESS" val="0"/>
  <p:tag name="KSO_WM_UNIT_TEXT_FILL_FORE_SCHEMECOLOR_INDEX" val="13"/>
  <p:tag name="KSO_WM_UNIT_TEXT_FILL_TYPE" val="1"/>
  <p:tag name="KSO_WM_TEMPLATE_ASSEMBLE_XID" val="60656f644054ed1e2fb80931"/>
  <p:tag name="KSO_WM_TEMPLATE_ASSEMBLE_GROUPID" val="60656f644054ed1e2fb80931"/>
</p:tagLst>
</file>

<file path=ppt/tags/tag113.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2718_1*h_f*1_1"/>
  <p:tag name="KSO_WM_TEMPLATE_CATEGORY" val="diagram"/>
  <p:tag name="KSO_WM_TEMPLATE_INDEX" val="20212718"/>
  <p:tag name="KSO_WM_UNIT_LAYERLEVEL" val="1_1"/>
  <p:tag name="KSO_WM_TAG_VERSION" val="1.0"/>
  <p:tag name="KSO_WM_BEAUTIFY_FLAG" val="#wm#"/>
  <p:tag name="KSO_WM_UNIT_SUBTYPE" val="a"/>
  <p:tag name="KSO_WM_UNIT_DEFAULT_FONT" val="14;20;2"/>
  <p:tag name="KSO_WM_UNIT_BLOCK" val="0"/>
  <p:tag name="KSO_WM_UNIT_VALUE" val="360"/>
  <p:tag name="KSO_WM_UNIT_SHOW_EDIT_AREA_INDICATION" val="1"/>
  <p:tag name="KSO_WM_CHIP_GROUPID" val="5e6b05b36848fb12bee65ad8"/>
  <p:tag name="KSO_WM_CHIP_XID" val="5e6b05b36848fb12bee65ada"/>
  <p:tag name="KSO_WM_UNIT_DEC_AREA_ID" val="3e96e44433604750b35f91bd82b7b8c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6ed8e7e133d499c8f2511f69305e918"/>
  <p:tag name="KSO_WM_UNIT_TEXT_FILL_FORE_SCHEMECOLOR_INDEX_BRIGHTNESS" val="0.25"/>
  <p:tag name="KSO_WM_UNIT_TEXT_FILL_FORE_SCHEMECOLOR_INDEX" val="13"/>
  <p:tag name="KSO_WM_UNIT_TEXT_FILL_TYPE" val="1"/>
  <p:tag name="KSO_WM_TEMPLATE_ASSEMBLE_XID" val="60656f644054ed1e2fb80931"/>
  <p:tag name="KSO_WM_TEMPLATE_ASSEMBLE_GROUPID" val="60656f644054ed1e2fb80931"/>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718_1*i*2"/>
  <p:tag name="KSO_WM_TEMPLATE_CATEGORY" val="diagram"/>
  <p:tag name="KSO_WM_TEMPLATE_INDEX" val="20212718"/>
  <p:tag name="KSO_WM_UNIT_LAYERLEVEL" val="1"/>
  <p:tag name="KSO_WM_TAG_VERSION" val="1.0"/>
  <p:tag name="KSO_WM_BEAUTIFY_FLAG" val="#wm#"/>
  <p:tag name="KSO_WM_UNIT_BLOCK" val="0"/>
  <p:tag name="KSO_WM_UNIT_SM_LIMIT_TYPE" val="2"/>
  <p:tag name="KSO_WM_UNIT_DEC_AREA_ID" val="ab9e3ede4f02433781ee8c4bc865c25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708c7a747e3ea6e292a7fb"/>
  <p:tag name="KSO_WM_CHIP_XID" val="5f708c7a747e3ea6e292a7f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f644054ed1e2fb80931"/>
  <p:tag name="KSO_WM_TEMPLATE_ASSEMBLE_GROUPID" val="60656f644054ed1e2fb80931"/>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57"/>
  <p:tag name="KSO_WM_SLIDE_LAYOUT_INFO" val="{&quot;direction&quot;:1,&quot;id&quot;:&quot;2021-04-01T16:15:56&quot;,&quot;maxSize&quot;:{&quot;size1&quot;:57.02288801670075},&quot;minSize&quot;:{&quot;size1&quot;:34.62288801670074},&quot;normalSize&quot;:{&quot;size1&quot;:46.341638016700735},&quot;subLayout&quot;:[{&quot;id&quot;:&quot;2021-04-01T16:15:56&quot;,&quot;margin&quot;:{&quot;bottom&quot;:1.6929999589920044,&quot;left&quot;:1.6929999589920044,&quot;right&quot;:0.02600000612437725,&quot;top&quot;:1.6929999589920044},&quot;type&quot;:0},{&quot;id&quot;:&quot;2021-04-01T16:15:56&quot;,&quot;maxSize&quot;:{&quot;size1&quot;:58.97091119201095},&quot;minSize&quot;:{&quot;size1&quot;:23.37091119201095},&quot;normalSize&quot;:{&quot;size1&quot;:30.60424452534428},&quot;subLayout&quot;:[{&quot;id&quot;:&quot;2021-04-01T16:15:56&quot;,&quot;margin&quot;:{&quot;bottom&quot;:0.02600000612437725,&quot;left&quot;:1.690999984741211,&quot;right&quot;:2.5149998664855957,&quot;top&quot;:1.6929999589920044},&quot;type&quot;:0},{&quot;id&quot;:&quot;2021-04-01T16:15:56&quot;,&quot;margin&quot;:{&quot;bottom&quot;:1.6929999589920044,&quot;left&quot;:1.690999984741211,&quot;right&quot;:2.5149998664855957,&quot;top&quot;:0.8199999928474426},&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a50998712faa657a756"/>
  <p:tag name="KSO_WM_CHIP_FILLPROP" val="[[{&quot;text_align&quot;:&quot;cm&quot;,&quot;text_direction&quot;:&quot;horizontal&quot;,&quot;support_features&quot;:[&quot;creativepic&quot;],&quot;support_big_font&quot;:false,&quot;picture_toward&quot;:1,&quot;picture_dockside&quot;:[],&quot;fill_id&quot;:&quot;a412ec61b47f4bfe9e5c81c35b54a6b4&quot;,&quot;fill_align&quot;:&quot;cm&quot;,&quot;chip_types&quot;:[&quot;picture&quot;]},{&quot;text_align&quot;:&quot;lb&quot;,&quot;text_direction&quot;:&quot;horizontal&quot;,&quot;support_big_font&quot;:false,&quot;picture_toward&quot;:0,&quot;picture_dockside&quot;:[],&quot;fill_id&quot;:&quot;5cb92c8a3b8149649945ce43e7d43924&quot;,&quot;fill_align&quot;:&quot;lb&quot;,&quot;chip_types&quot;:[&quot;text&quot;,&quot;header&quot;]},{&quot;text_align&quot;:&quot;lt&quot;,&quot;text_direction&quot;:&quot;horizontal&quot;,&quot;support_big_font&quot;:false,&quot;picture_toward&quot;:0,&quot;picture_dockside&quot;:[],&quot;fill_id&quot;:&quot;619ad5830d4a44d39cb831fc54ce2e31&quot;,&quot;fill_align&quot;:&quot;lt&quot;,&quot;chip_types&quot;:[&quot;text&quot;]}]]"/>
  <p:tag name="KSO_WM_CHIP_DECFILLPROP" val="[]"/>
  <p:tag name="KSO_WM_SLIDE_ID" val="diagram20217057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TYPE" val="text"/>
  <p:tag name="KSO_WM_SLIDE_SIZE" val="816*348"/>
  <p:tag name="KSO_WM_SLIDE_POSITION" val="72*95"/>
  <p:tag name="KSO_WM_CHIP_GROUPID" val="5facfa50998712faa657a755"/>
  <p:tag name="KSO_WM_SLIDE_BK_DARK_LIGHT" val="2"/>
  <p:tag name="KSO_WM_SLIDE_BACKGROUND_TYPE" val="general"/>
  <p:tag name="KSO_WM_SLIDE_SUPPORT_FEATURE_TYPE" val="8"/>
  <p:tag name="KSO_WM_SLIDE_SUBTYPE" val="picTxt"/>
  <p:tag name="KSO_WM_TEMPLATE_ASSEMBLE_XID" val="606570484054ed1e2fb814b4"/>
  <p:tag name="KSO_WM_TEMPLATE_ASSEMBLE_GROUPID" val="606570484054ed1e2fb814b4"/>
</p:tagLst>
</file>

<file path=ppt/tags/tag116.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6627_1*ζ_h_i*1_1_1"/>
  <p:tag name="KSO_WM_TEMPLATE_CATEGORY" val="diagram"/>
  <p:tag name="KSO_WM_TEMPLATE_INDEX" val="20216627"/>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7.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627_1*ζ_h_i*1_1_2"/>
  <p:tag name="KSO_WM_TEMPLATE_CATEGORY" val="diagram"/>
  <p:tag name="KSO_WM_TEMPLATE_INDEX" val="20216627"/>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18.xml><?xml version="1.0" encoding="utf-8"?>
<p:tagLst xmlns:a="http://schemas.openxmlformats.org/drawingml/2006/main" xmlns:r="http://schemas.openxmlformats.org/officeDocument/2006/relationships" xmlns:p="http://schemas.openxmlformats.org/presentationml/2006/main">
  <p:tag name="KSO_WM_UNIT_PICTURE_TOWARD" val="1"/>
  <p:tag name="KSO_WM_UNIT_VALUE" val="905*905"/>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6627_1*ζ_h_d*1_1_1"/>
  <p:tag name="KSO_WM_TEMPLATE_CATEGORY" val="diagram"/>
  <p:tag name="KSO_WM_TEMPLATE_INDEX" val="20216627"/>
  <p:tag name="KSO_WM_UNIT_LAYERLEVEL" val="1_1_1"/>
  <p:tag name="KSO_WM_TAG_VERSION" val="1.0"/>
  <p:tag name="KSO_WM_BEAUTIFY_FLAG" val="#wm#"/>
  <p:tag name="KSO_WM_UNIT_DIAGRAM_MODELTYPE" val="creativePicture"/>
  <p:tag name="KSO_WM_UNIT_USESOURCEFORMAT_APPLY" val="1"/>
</p:tagLst>
</file>

<file path=ppt/tags/tag119.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7_1*f*1"/>
  <p:tag name="KSO_WM_TEMPLATE_CATEGORY" val="diagram"/>
  <p:tag name="KSO_WM_TEMPLATE_INDEX" val="20217057"/>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72f2a9365b3849888a9fad9747817c0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2bf8c8888c94d9d85c495c07aa8776a"/>
  <p:tag name="KSO_WM_UNIT_TEXT_FILL_FORE_SCHEMECOLOR_INDEX_BRIGHTNESS" val="0.25"/>
  <p:tag name="KSO_WM_UNIT_TEXT_FILL_FORE_SCHEMECOLOR_INDEX" val="13"/>
  <p:tag name="KSO_WM_UNIT_TEXT_FILL_TYPE" val="1"/>
  <p:tag name="KSO_WM_TEMPLATE_ASSEMBLE_XID" val="606570484054ed1e2fb814b4"/>
  <p:tag name="KSO_WM_TEMPLATE_ASSEMBLE_GROUPID" val="606570484054ed1e2fb814b4"/>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ID" val="diagram20208617_1"/>
  <p:tag name="KSO_WM_TEMPLATE_SUBCATEGORY" val="21"/>
  <p:tag name="KSO_WM_SLIDE_ITEM_CNT" val="0"/>
  <p:tag name="KSO_WM_SLIDE_INDEX" val="1"/>
  <p:tag name="KSO_WM_TAG_VERSION" val="1.0"/>
  <p:tag name="KSO_WM_BEAUTIFY_FLAG" val="#wm#"/>
  <p:tag name="KSO_WM_TEMPLATE_CATEGORY" val="diagram"/>
  <p:tag name="KSO_WM_TEMPLATE_INDEX" val="20208617"/>
  <p:tag name="KSO_WM_SLIDE_LAYOUT" val="a_f"/>
  <p:tag name="KSO_WM_SLIDE_LAYOUT_CNT" val="1_1"/>
  <p:tag name="KSO_WM_SLIDE_TYPE" val="text"/>
  <p:tag name="KSO_WM_SLIDE_SUBTYPE" val="pureTxt"/>
  <p:tag name="KSO_WM_SLIDE_SIZE" val="816*408"/>
  <p:tag name="KSO_WM_SLIDE_POSITION" val="72*60"/>
  <p:tag name="KSO_WM_TEMPLATE_MASTER_TYPE" val="0"/>
  <p:tag name="KSO_WM_TEMPLATE_COLOR_TYPE" val="1"/>
  <p:tag name="KSO_WM_SLIDE_CAN_ADD_NAVIGATION" val="1"/>
  <p:tag name="KSO_WM_SLIDE_BACKGROUND" val="[&quot;general&quot;]"/>
  <p:tag name="KSO_WM_SLIDE_RATIO" val="1.777778"/>
  <p:tag name="KSO_WM_SLIDE_LAYOUT_INFO" val="{&quot;backgroundInfo&quot;:[{&quot;bottom&quot;:0,&quot;bottomAbs&quot;:false,&quot;left&quot;:0,&quot;leftAbs&quot;:false,&quot;right&quot;:0,&quot;rightAbs&quot;:false,&quot;top&quot;:0,&quot;topAbs&quot;:false,&quot;type&quot;:&quot;general&quot;}],&quot;id&quot;:&quot;2021-04-01T15:01:27&quot;,&quot;maxSize&quot;:{&quot;size1&quot;:22.2},&quot;minSize&quot;:{&quot;size1&quot;:20},&quot;normalSize&quot;:{&quot;size1&quot;:20.00018518518518},&quot;subLayout&quot;:[{&quot;id&quot;:&quot;2021-04-01T15:01:27&quot;,&quot;margin&quot;:{&quot;bottom&quot;:0.02600000612437725,&quot;left&quot;:2.5399999618530273,&quot;right&quot;:2.5399999618530273,&quot;top&quot;:1.6929999589920044},&quot;type&quot;:0},{&quot;id&quot;:&quot;2021-04-01T15:01:27&quot;,&quot;margin&quot;:{&quot;bottom&quot;:2.5399999618530273,&quot;left&quot;:3.38700008392334,&quot;right&quot;:3.385999917984009,&quot;top&quot;:1.6929999589920044},&quot;type&quot;:0}],&quot;type&quot;:0}"/>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019a9812044c4c888696fe8ae9ebfc9c&quot;,&quot;fill_align&quot;:&quot;cm&quot;,&quot;text_align&quot;:&quot;cm&quot;,&quot;text_direction&quot;:&quot;horizontal&quot;,&quot;chip_types&quot;:[&quot;header&quot;]},{&quot;fill_id&quot;:&quot;a4674e56a66a40bc8e1c4bbe660901b2&quot;,&quot;fill_align&quot;:&quot;cm&quot;,&quot;text_align&quot;:&quot;cm&quot;,&quot;text_direction&quot;:&quot;horizontal&quot;,&quot;chip_types&quot;:[&quot;diagram&quot;,&quot;pictext&quot;,&quot;picture&quot;,&quot;chart&quot;,&quot;table&quot;,&quot;video&quot;],&quot;support_features&quot;:[&quot;collage&quot;,&quot;carousel&quot;]}],[{&quot;fill_id&quot;:&quot;019a9812044c4c888696fe8ae9ebfc9c&quot;,&quot;fill_align&quot;:&quot;cm&quot;,&quot;text_align&quot;:&quot;cm&quot;,&quot;text_direction&quot;:&quot;horizontal&quot;,&quot;chip_types&quot;:[&quot;header&quot;]},{&quot;fill_id&quot;:&quot;a4674e56a66a40bc8e1c4bbe660901b2&quot;,&quot;fill_align&quot;:&quot;cm&quot;,&quot;text_align&quot;:&quot;lm&quot;,&quot;text_direction&quot;:&quot;horizontal&quot;,&quot;chip_types&quot;:[&quot;text&quot;]}]]"/>
  <p:tag name="KSO_WM_CHIP_XID" val="5ef20ba6a491bb0086638aed"/>
  <p:tag name="KSO_WM_CHIP_GROUPID" val="5ef20ba6a491bb0086638aec"/>
  <p:tag name="KSO_WM_SLIDE_BK_DARK_LIGHT" val="2"/>
  <p:tag name="KSO_WM_SLIDE_BACKGROUND_TYPE" val="general"/>
  <p:tag name="KSO_WM_SLIDE_SUPPORT_FEATURE_TYPE" val="0"/>
  <p:tag name="KSO_WM_TEMPLATE_ASSEMBLE_XID" val="60656e7a4054ed1e2fb7f9aa"/>
  <p:tag name="KSO_WM_TEMPLATE_ASSEMBLE_GROUPID" val="60656e7a4054ed1e2fb7f9aa"/>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617_1*i*1"/>
  <p:tag name="KSO_WM_TEMPLATE_CATEGORY" val="diagram"/>
  <p:tag name="KSO_WM_TEMPLATE_INDEX" val="20208617"/>
  <p:tag name="KSO_WM_UNIT_LAYERLEVEL" val="1"/>
  <p:tag name="KSO_WM_TAG_VERSION" val="1.0"/>
  <p:tag name="KSO_WM_BEAUTIFY_FLAG" val="#wm#"/>
  <p:tag name="KSO_WM_UNIT_BLOCK" val="0"/>
  <p:tag name="KSO_WM_UNIT_SM_LIMIT_TYPE" val="2"/>
  <p:tag name="KSO_WM_UNIT_DECORATE_INFO" val="{&quot;DecorateInfoH&quot;:{&quot;IsAbs&quot;:true},&quot;DecorateInfoW&quot;:{&quot;IsAbs&quot;:true},&quot;DecorateInfoX&quot;:{&quot;IsAbs&quot;:true,&quot;Pos&quot;:1},&quot;DecorateInfoY&quot;:{&quot;IsAbs&quot;:true,&quot;Pos&quot;:1},&quot;ReferentInfo&quot;:{&quot;Id&quot;:&quot;22a63f5bdbdc42c2bb151ba5b8d2d22d&quot;,&quot;X&quot;:{&quot;Pos&quot;:1},&quot;Y&quot;:{&quot;Pos&quot;:1}},&quot;whChangeMode&quot;:0}"/>
  <p:tag name="KSO_WM_UNIT_PLACING_PICTURE_MD4" val="0"/>
  <p:tag name="KSO_WM_UNIT_DEC_AREA_ID" val="6b7e28b57fa34039a06b1f0848029449"/>
  <p:tag name="KSO_WM_CHIP_GROUPID" val="5ef20ba6a491bb0086638aec"/>
  <p:tag name="KSO_WM_CHIP_XID" val="5ef20ba6a491bb0086638aed"/>
  <p:tag name="KSO_WM_UNIT_FILL_FORE_SCHEMECOLOR_INDEX_BRIGHTNESS" val="0"/>
  <p:tag name="KSO_WM_UNIT_FILL_FORE_SCHEMECOLOR_INDEX" val="14"/>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67"/>
  <p:tag name="KSO_WM_TEMPLATE_ASSEMBLE_XID" val="60656e7a4054ed1e2fb7f9aa"/>
  <p:tag name="KSO_WM_TEMPLATE_ASSEMBLE_GROUPID" val="60656e7a4054ed1e2fb7f9aa"/>
</p:tagLst>
</file>

<file path=ppt/tags/tag12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17_1*f*1"/>
  <p:tag name="KSO_WM_TEMPLATE_CATEGORY" val="diagram"/>
  <p:tag name="KSO_WM_TEMPLATE_INDEX" val="20208617"/>
  <p:tag name="KSO_WM_UNIT_LAYERLEVEL" val="1"/>
  <p:tag name="KSO_WM_TAG_VERSION" val="1.0"/>
  <p:tag name="KSO_WM_BEAUTIFY_FLAG" val="#wm#"/>
  <p:tag name="KSO_WM_UNIT_DEFAULT_FONT" val="14;20;2"/>
  <p:tag name="KSO_WM_UNIT_BLOCK" val="0"/>
  <p:tag name="KSO_WM_UNIT_VALUE" val="342"/>
  <p:tag name="KSO_WM_UNIT_SHOW_EDIT_AREA_INDICATION" val="1"/>
  <p:tag name="KSO_WM_CHIP_GROUPID" val="5e6b05596848fb12bee65ac8"/>
  <p:tag name="KSO_WM_CHIP_XID" val="5e6b05596848fb12bee65aca"/>
  <p:tag name="KSO_WM_UNIT_DEC_AREA_ID" val="22a63f5bdbdc42c2bb151ba5b8d2d22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20eee0383d04802b81d545a02775180"/>
  <p:tag name="KSO_WM_UNIT_TEXT_FILL_FORE_SCHEMECOLOR_INDEX_BRIGHTNESS" val="0.25"/>
  <p:tag name="KSO_WM_UNIT_TEXT_FILL_FORE_SCHEMECOLOR_INDEX" val="13"/>
  <p:tag name="KSO_WM_UNIT_TEXT_FILL_TYPE" val="1"/>
  <p:tag name="KSO_WM_TEMPLATE_ASSEMBLE_XID" val="60656e7a4054ed1e2fb7f9aa"/>
  <p:tag name="KSO_WM_TEMPLATE_ASSEMBLE_GROUPID" val="60656e7a4054ed1e2fb7f9aa"/>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50"/>
  <p:tag name="KSO_WM_SLIDE_LAYOUT_INFO" val="{&quot;direction&quot;:1,&quot;id&quot;:&quot;2021-04-01T16:15:46&quot;,&quot;maxSize&quot;:{&quot;size1&quot;:63.69967177708944},&quot;minSize&quot;:{&quot;size1&quot;:43.799671777089436},&quot;normalSize&quot;:{&quot;size1&quot;:52.76217177708945},&quot;subLayout&quot;:[{&quot;id&quot;:&quot;2021-04-01T16:15:46&quot;,&quot;maxSize&quot;:{&quot;size1&quot;:55.6},&quot;minSize&quot;:{&quot;size1&quot;:20},&quot;normalSize&quot;:{&quot;size1&quot;:43.233333333333334},&quot;subLayout&quot;:[{&quot;id&quot;:&quot;2021-04-01T16:15:46&quot;,&quot;margin&quot;:{&quot;bottom&quot;:0.02600000612437725,&quot;left&quot;:2.5399999618530273,&quot;right&quot;:1.6670000553131104,&quot;top&quot;:1.6929999589920044},&quot;type&quot;:0},{&quot;id&quot;:&quot;2021-04-01T16:15:46&quot;,&quot;margin&quot;:{&quot;bottom&quot;:1.6929999589920044,&quot;left&quot;:2.5399999618530273,&quot;right&quot;:1.6670000553131104,&quot;top&quot;:0.8199999928474426},&quot;type&quot;:0}],&quot;type&quot;:0},{&quot;id&quot;:&quot;2021-04-01T16:15:46&quot;,&quot;margin&quot;:{&quot;bottom&quot;:1.6929999589920044,&quot;left&quot;:0.02600000612437725,&quot;right&quot;:1.6929999589920044,&quot;top&quot;:1.6929999589920044},&quot;type&quot;:0}],&quot;type&quot;:0}"/>
  <p:tag name="KSO_WM_SLIDE_ID" val="diagram20217050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e54998712faa657a885"/>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CHIP_DECFILLPROP" val="[]"/>
  <p:tag name="KSO_WM_SLIDE_RATIO" val="1.777778"/>
  <p:tag name="KSO_WM_SLIDE_TYPE" val="text"/>
  <p:tag name="KSO_WM_SLIDE_SIZE" val="816*348"/>
  <p:tag name="KSO_WM_SLIDE_POSITION" val="72*95"/>
  <p:tag name="KSO_WM_CHIP_GROUPID" val="5facfe54998712faa657a884"/>
  <p:tag name="KSO_WM_SLIDE_BK_DARK_LIGHT" val="2"/>
  <p:tag name="KSO_WM_SLIDE_BACKGROUND_TYPE" val="general"/>
  <p:tag name="KSO_WM_SLIDE_SUPPORT_FEATURE_TYPE" val="8"/>
  <p:tag name="KSO_WM_SLIDE_SUBTYPE" val="picTxt"/>
  <p:tag name="KSO_WM_TEMPLATE_ASSEMBLE_XID" val="606570444054ed1e2fb814a6"/>
  <p:tag name="KSO_WM_TEMPLATE_ASSEMBLE_GROUPID" val="606570444054ed1e2fb814a6"/>
</p:tagLst>
</file>

<file path=ppt/tags/tag124.xml><?xml version="1.0" encoding="utf-8"?>
<p:tagLst xmlns:a="http://schemas.openxmlformats.org/drawingml/2006/main" xmlns:r="http://schemas.openxmlformats.org/officeDocument/2006/relationships" xmlns:p="http://schemas.openxmlformats.org/presentationml/2006/main">
  <p:tag name="KSO_WM_UNIT_VALUE" val="1323*1323"/>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6643_1*ζ_h_d*1_1_1"/>
  <p:tag name="KSO_WM_TEMPLATE_CATEGORY" val="diagram"/>
  <p:tag name="KSO_WM_TEMPLATE_INDEX" val="20216643"/>
  <p:tag name="KSO_WM_UNIT_LAYERLEVEL" val="1_1_1"/>
  <p:tag name="KSO_WM_TAG_VERSION" val="1.0"/>
  <p:tag name="KSO_WM_BEAUTIFY_FLAG" val="#wm#"/>
  <p:tag name="KSO_WM_UNIT_PICTURE_TOWARD" val="1"/>
  <p:tag name="KSO_WM_UNIT_DIAGRAM_MODELTYPE" val="creativePicture"/>
  <p:tag name="KSO_WM_UNIT_USESOURCEFORMAT_APPLY" val="1"/>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6643_1*ζ_h_i*1_1_1"/>
  <p:tag name="KSO_WM_TEMPLATE_CATEGORY" val="diagram"/>
  <p:tag name="KSO_WM_TEMPLATE_INDEX" val="20216643"/>
  <p:tag name="KSO_WM_UNIT_LAYERLEVEL" val="1_1_1"/>
  <p:tag name="KSO_WM_TAG_VERSION" val="1.0"/>
  <p:tag name="KSO_WM_BEAUTIFY_FLAG" val="#wm#"/>
  <p:tag name="KSO_WM_UNIT_PICTURE_TOWARD" val="1"/>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643_1*ζ_h_i*1_1_2"/>
  <p:tag name="KSO_WM_TEMPLATE_CATEGORY" val="diagram"/>
  <p:tag name="KSO_WM_TEMPLATE_INDEX" val="20216643"/>
  <p:tag name="KSO_WM_UNIT_LAYERLEVEL" val="1_1_1"/>
  <p:tag name="KSO_WM_TAG_VERSION" val="1.0"/>
  <p:tag name="KSO_WM_BEAUTIFY_FLAG" val="#wm#"/>
  <p:tag name="KSO_WM_UNIT_PICTURE_TOWARD" val="1"/>
  <p:tag name="KSO_WM_UNIT_DIAGRAM_MODELTYPE" val="creativePicture"/>
  <p:tag name="KSO_WM_UNIT_USESOURCEFORMAT_APPLY"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2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0_1*f*1"/>
  <p:tag name="KSO_WM_TEMPLATE_CATEGORY" val="diagram"/>
  <p:tag name="KSO_WM_TEMPLATE_INDEX" val="20217050"/>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9fac0f58e4e84449b138ef9b8595077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febf74a8ce04196ac33616c5e44fc1b"/>
  <p:tag name="KSO_WM_UNIT_TEXT_FILL_FORE_SCHEMECOLOR_INDEX_BRIGHTNESS" val="0.25"/>
  <p:tag name="KSO_WM_UNIT_TEXT_FILL_FORE_SCHEMECOLOR_INDEX" val="13"/>
  <p:tag name="KSO_WM_UNIT_TEXT_FILL_TYPE" val="1"/>
  <p:tag name="KSO_WM_TEMPLATE_ASSEMBLE_XID" val="606570444054ed1e2fb814a6"/>
  <p:tag name="KSO_WM_TEMPLATE_ASSEMBLE_GROUPID" val="606570444054ed1e2fb814a6"/>
</p:tagLst>
</file>

<file path=ppt/tags/tag128.xml><?xml version="1.0" encoding="utf-8"?>
<p:tagLst xmlns:a="http://schemas.openxmlformats.org/drawingml/2006/main" xmlns:r="http://schemas.openxmlformats.org/officeDocument/2006/relationships" xmlns:p="http://schemas.openxmlformats.org/presentationml/2006/main">
  <p:tag name="KSO_WM_SLIDE_ID" val="diagram20208717_1"/>
  <p:tag name="KSO_WM_TEMPLATE_SUBCATEGORY" val="21"/>
  <p:tag name="KSO_WM_SLIDE_TYPE" val="text"/>
  <p:tag name="KSO_WM_SLIDE_SUBTYPE" val="pureTxt"/>
  <p:tag name="KSO_WM_SLIDE_ITEM_CNT" val="0"/>
  <p:tag name="KSO_WM_SLIDE_INDEX" val="1"/>
  <p:tag name="KSO_WM_SLIDE_SIZE" val="937*480"/>
  <p:tag name="KSO_WM_SLIDE_POSITION" val="22*0"/>
  <p:tag name="KSO_WM_TAG_VERSION" val="1.0"/>
  <p:tag name="KSO_WM_BEAUTIFY_FLAG" val="#wm#"/>
  <p:tag name="KSO_WM_TEMPLATE_CATEGORY" val="diagram"/>
  <p:tag name="KSO_WM_TEMPLATE_INDEX" val="20208717"/>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46&quot;,&quot;maxSize&quot;:{&quot;size1&quot;:22.4},&quot;minSize&quot;:{&quot;size1&quot;:20},&quot;normalSize&quot;:{&quot;size1&quot;:20.00018518518518},&quot;subLayout&quot;:[{&quot;id&quot;:&quot;2021-04-01T15:01:46&quot;,&quot;margin&quot;:{&quot;bottom&quot;:0.02600000612437725,&quot;left&quot;:1.6929999589920044,&quot;right&quot;:8.043000221252441,&quot;top&quot;:1.6929999589920044},&quot;type&quot;:0},{&quot;id&quot;:&quot;2021-04-01T15:01:47&quot;,&quot;margin&quot;:{&quot;bottom&quot;:2.9629998207092285,&quot;left&quot;:3.38700008392334,&quot;right&quot;:3.385999917984009,&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cbc5ad0736cf4eccbc3375f750b410a4&quot;,&quot;fill_align&quot;:&quot;lm&quot;,&quot;chip_types&quot;:[&quot;header&quot;]},{&quot;text_align&quot;:&quot;lm&quot;,&quot;text_direction&quot;:&quot;horizontal&quot;,&quot;support_big_font&quot;:true,&quot;fill_id&quot;:&quot;001301a16bfe4fee952b84fd55dd512d&quot;,&quot;fill_align&quot;:&quot;cm&quot;,&quot;chip_types&quot;:[&quot;text&quot;]}],[{&quot;text_align&quot;:&quot;lm&quot;,&quot;text_direction&quot;:&quot;horizontal&quot;,&quot;support_big_font&quot;:false,&quot;fill_id&quot;:&quot;cbc5ad0736cf4eccbc3375f750b410a4&quot;,&quot;fill_align&quot;:&quot;lm&quot;,&quot;chip_types&quot;:[&quot;header&quot;]},{&quot;text_align&quot;:&quot;cm&quot;,&quot;text_direction&quot;:&quot;horizontal&quot;,&quot;support_features&quot;:[&quot;collage&quot;],&quot;support_big_font&quot;:false,&quot;fill_id&quot;:&quot;001301a16bfe4fee952b84fd55dd512d&quot;,&quot;fill_align&quot;:&quot;cm&quot;,&quot;chip_types&quot;:[&quot;diagram&quot;,&quot;pictext&quot;,&quot;picture&quot;,&quot;chart&quot;,&quot;table&quot;,&quot;video&quot;]}]]"/>
  <p:tag name="KSO_WM_TEMPLATE_MASTER_TYPE" val="0"/>
  <p:tag name="KSO_WM_TEMPLATE_COLOR_TYPE" val="1"/>
  <p:tag name="KSO_WM_CHIP_XID" val="5ef1707e5bb2a422ac9a2b54"/>
  <p:tag name="KSO_WM_CHIP_DECFILLPROP" val="[]"/>
  <p:tag name="KSO_WM_SLIDE_CAN_ADD_NAVIGATION" val="1"/>
  <p:tag name="KSO_WM_CHIP_GROUPID" val="5ef1707e5bb2a422ac9a2b53"/>
  <p:tag name="KSO_WM_SLIDE_BK_DARK_LIGHT" val="2"/>
  <p:tag name="KSO_WM_SLIDE_BACKGROUND_TYPE" val="general"/>
  <p:tag name="KSO_WM_SLIDE_SUPPORT_FEATURE_TYPE" val="0"/>
  <p:tag name="KSO_WM_TEMPLATE_ASSEMBLE_XID" val="60656e7d4054ed1e2fb7f9cb"/>
  <p:tag name="KSO_WM_TEMPLATE_ASSEMBLE_GROUPID" val="60656e7d4054ed1e2fb7f9cb"/>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717_1*i*1"/>
  <p:tag name="KSO_WM_TEMPLATE_CATEGORY" val="diagram"/>
  <p:tag name="KSO_WM_TEMPLATE_INDEX" val="20208717"/>
  <p:tag name="KSO_WM_UNIT_LAYERLEVEL" val="1"/>
  <p:tag name="KSO_WM_TAG_VERSION" val="1.0"/>
  <p:tag name="KSO_WM_BEAUTIFY_FLAG" val="#wm#"/>
  <p:tag name="KSO_WM_UNIT_BLOCK" val="0"/>
  <p:tag name="KSO_WM_UNIT_SM_LIMIT_TYPE" val="2"/>
  <p:tag name="KSO_WM_UNIT_DEC_AREA_ID" val="031f09c4cedb4b11b66eaad01eac555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CHIP_GROUPID" val="5ef1707e5bb2a422ac9a2b53"/>
  <p:tag name="KSO_WM_CHIP_XID" val="5ef1707e5bb2a422ac9a2b5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3"/>
  <p:tag name="KSO_WM_TEMPLATE_ASSEMBLE_XID" val="60656e7d4054ed1e2fb7f9cb"/>
  <p:tag name="KSO_WM_TEMPLATE_ASSEMBLE_GROUPID" val="60656e7d4054ed1e2fb7f9cb"/>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717_1*i*2"/>
  <p:tag name="KSO_WM_TEMPLATE_CATEGORY" val="diagram"/>
  <p:tag name="KSO_WM_TEMPLATE_INDEX" val="20208717"/>
  <p:tag name="KSO_WM_UNIT_LAYERLEVEL" val="1"/>
  <p:tag name="KSO_WM_TAG_VERSION" val="1.0"/>
  <p:tag name="KSO_WM_BEAUTIFY_FLAG" val="#wm#"/>
  <p:tag name="KSO_WM_UNIT_BLOCK" val="0"/>
  <p:tag name="KSO_WM_UNIT_SM_LIMIT_TYPE" val="2"/>
  <p:tag name="KSO_WM_UNIT_DEC_AREA_ID" val="87d16a5fd8004a03af2e09f03448e1b9"/>
  <p:tag name="KSO_WM_UNIT_DECORATE_INFO" val="{&quot;ReferentInfo&quot;:{&quot;Id&quot;:&quot;slide&quot;,&quot;X&quot;:{&quot;Pos&quot;:0},&quot;Y&quot;:{&quot;Pos&quot;:1}},&quot;DecorateInfoX&quot;:{&quot;Pos&quot;:0,&quot;IsAbs&quot;:false},&quot;DecorateInfoY&quot;:{&quot;Pos&quot;:0,&quot;IsAbs&quot;:false},&quot;DecorateInfoW&quot;:{&quot;IsAbs&quot;:false},&quot;DecorateInfoH&quot;:{&quot;IsAbs&quot;:false},&quot;whChangeMode&quot;:1}"/>
  <p:tag name="KSO_WM_CHIP_GROUPID" val="5ef1707e5bb2a422ac9a2b53"/>
  <p:tag name="KSO_WM_CHIP_XID" val="5ef1707e5bb2a422ac9a2b54"/>
  <p:tag name="KSO_WM_TEMPLATE_ASSEMBLE_XID" val="60656e7d4054ed1e2fb7f9cb"/>
  <p:tag name="KSO_WM_TEMPLATE_ASSEMBLE_GROUPID" val="60656e7d4054ed1e2fb7f9cb"/>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8717_1*i*10"/>
  <p:tag name="KSO_WM_TEMPLATE_CATEGORY" val="diagram"/>
  <p:tag name="KSO_WM_TEMPLATE_INDEX" val="20208717"/>
  <p:tag name="KSO_WM_UNIT_LAYERLEVEL" val="1"/>
  <p:tag name="KSO_WM_TAG_VERSION" val="1.0"/>
  <p:tag name="KSO_WM_BEAUTIFY_FLAG" val="#wm#"/>
  <p:tag name="KSO_WM_UNIT_BLOCK" val="0"/>
  <p:tag name="KSO_WM_UNIT_SM_LIMIT_TYPE" val="2"/>
  <p:tag name="KSO_WM_UNIT_DEC_AREA_ID" val="ed8f6655b3ee4479a375f3dc9d7233b9"/>
  <p:tag name="KSO_WM_UNIT_DECORATE_INFO" val="{&quot;DecorateInfoH&quot;:{&quot;IsAbs&quot;:true},&quot;DecorateInfoW&quot;:{&quot;IsAbs&quot;:true},&quot;DecorateInfoX&quot;:{&quot;IsAbs&quot;:true,&quot;Pos&quot;:1},&quot;DecorateInfoY&quot;:{&quot;IsAbs&quot;:true,&quot;Pos&quot;:1},&quot;ReferentInfo&quot;:{&quot;Id&quot;:&quot;bad37aaffd614aaa8b62bb0beaa6b1cc&quot;,&quot;X&quot;:{&quot;Pos&quot;:1},&quot;Y&quot;:{&quot;Pos&quot;:1}},&quot;whChangeMode&quot;:0}"/>
  <p:tag name="KSO_WM_CHIP_GROUPID" val="5ef1707e5bb2a422ac9a2b53"/>
  <p:tag name="KSO_WM_CHIP_XID" val="5ef1707e5bb2a422ac9a2b54"/>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720"/>
  <p:tag name="KSO_WM_TEMPLATE_ASSEMBLE_XID" val="60656e7d4054ed1e2fb7f9cb"/>
  <p:tag name="KSO_WM_TEMPLATE_ASSEMBLE_GROUPID" val="60656e7d4054ed1e2fb7f9cb"/>
</p:tagLst>
</file>

<file path=ppt/tags/tag13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17_1*f*1"/>
  <p:tag name="KSO_WM_TEMPLATE_CATEGORY" val="diagram"/>
  <p:tag name="KSO_WM_TEMPLATE_INDEX" val="20208717"/>
  <p:tag name="KSO_WM_UNIT_LAYERLEVEL" val="1"/>
  <p:tag name="KSO_WM_TAG_VERSION" val="1.0"/>
  <p:tag name="KSO_WM_BEAUTIFY_FLAG" val="#wm#"/>
  <p:tag name="KSO_WM_UNIT_DEFAULT_FONT" val="14;20;2"/>
  <p:tag name="KSO_WM_UNIT_BLOCK" val="0"/>
  <p:tag name="KSO_WM_UNIT_VALUE" val="342"/>
  <p:tag name="KSO_WM_UNIT_SHOW_EDIT_AREA_INDICATION" val="1"/>
  <p:tag name="KSO_WM_CHIP_GROUPID" val="5e6b05596848fb12bee65ac8"/>
  <p:tag name="KSO_WM_CHIP_XID" val="5e6b05596848fb12bee65aca"/>
  <p:tag name="KSO_WM_UNIT_DEC_AREA_ID" val="bad37aaffd614aaa8b62bb0beaa6b1c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577a3270a51498d911295e59d240259"/>
  <p:tag name="KSO_WM_UNIT_SUPPORT_BIG_FONT" val="1"/>
  <p:tag name="KSO_WM_UNIT_TEXT_FILL_FORE_SCHEMECOLOR_INDEX_BRIGHTNESS" val="0.25"/>
  <p:tag name="KSO_WM_UNIT_TEXT_FILL_FORE_SCHEMECOLOR_INDEX" val="13"/>
  <p:tag name="KSO_WM_UNIT_TEXT_FILL_TYPE" val="1"/>
  <p:tag name="KSO_WM_TEMPLATE_ASSEMBLE_XID" val="60656e7d4054ed1e2fb7f9cb"/>
  <p:tag name="KSO_WM_TEMPLATE_ASSEMBLE_GROUPID" val="60656e7d4054ed1e2fb7f9cb"/>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717_1*i*3"/>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8717_1*i*8"/>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8717_1*i*9"/>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8717_1*i*6"/>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8717_1*i*7"/>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8717_1*i*4"/>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8717_1*i*5"/>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57"/>
  <p:tag name="KSO_WM_SLIDE_LAYOUT_INFO" val="{&quot;direction&quot;:1,&quot;id&quot;:&quot;2021-04-01T16:15:56&quot;,&quot;maxSize&quot;:{&quot;size1&quot;:56.16351301980516},&quot;minSize&quot;:{&quot;size1&quot;:33.76351301980515},&quot;normalSize&quot;:{&quot;size1&quot;:52.357263019805146},&quot;subLayout&quot;:[{&quot;id&quot;:&quot;2021-04-01T16:15:56&quot;,&quot;margin&quot;:{&quot;bottom&quot;:1.6929999589920044,&quot;left&quot;:1.6929999589920044,&quot;right&quot;:0.02600000612437725,&quot;top&quot;:1.6929999589920044},&quot;type&quot;:0},{&quot;id&quot;:&quot;2021-04-01T16:15:56&quot;,&quot;maxSize&quot;:{&quot;size1&quot;:55.6},&quot;minSize&quot;:{&quot;size1&quot;:20},&quot;normalSize&quot;:{&quot;size1&quot;:43.233333333333334},&quot;subLayout&quot;:[{&quot;id&quot;:&quot;2021-04-01T16:15:56&quot;,&quot;margin&quot;:{&quot;bottom&quot;:0.02600000612437725,&quot;left&quot;:1.690999984741211,&quot;right&quot;:2.5149998664855957,&quot;top&quot;:1.6929999589920044},&quot;type&quot;:0},{&quot;id&quot;:&quot;2021-04-01T16:15:56&quot;,&quot;margin&quot;:{&quot;bottom&quot;:1.6929999589920044,&quot;left&quot;:1.690999984741211,&quot;right&quot;:2.5149998664855957,&quot;top&quot;:0.8199999928474426},&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a50998712faa657a756"/>
  <p:tag name="KSO_WM_CHIP_FILLPROP" val="[[{&quot;text_align&quot;:&quot;cm&quot;,&quot;text_direction&quot;:&quot;horizontal&quot;,&quot;support_features&quot;:[&quot;creativepic&quot;],&quot;support_big_font&quot;:false,&quot;picture_toward&quot;:1,&quot;picture_dockside&quot;:[],&quot;fill_id&quot;:&quot;a412ec61b47f4bfe9e5c81c35b54a6b4&quot;,&quot;fill_align&quot;:&quot;cm&quot;,&quot;chip_types&quot;:[&quot;picture&quot;]},{&quot;text_align&quot;:&quot;lb&quot;,&quot;text_direction&quot;:&quot;horizontal&quot;,&quot;support_big_font&quot;:false,&quot;picture_toward&quot;:0,&quot;picture_dockside&quot;:[],&quot;fill_id&quot;:&quot;5cb92c8a3b8149649945ce43e7d43924&quot;,&quot;fill_align&quot;:&quot;lb&quot;,&quot;chip_types&quot;:[&quot;text&quot;,&quot;header&quot;]},{&quot;text_align&quot;:&quot;lt&quot;,&quot;text_direction&quot;:&quot;horizontal&quot;,&quot;support_big_font&quot;:false,&quot;picture_toward&quot;:0,&quot;picture_dockside&quot;:[],&quot;fill_id&quot;:&quot;619ad5830d4a44d39cb831fc54ce2e31&quot;,&quot;fill_align&quot;:&quot;lt&quot;,&quot;chip_types&quot;:[&quot;text&quot;]}]]"/>
  <p:tag name="KSO_WM_CHIP_DECFILLPROP" val="[]"/>
  <p:tag name="KSO_WM_SLIDE_ID" val="diagram20217057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TYPE" val="text"/>
  <p:tag name="KSO_WM_SLIDE_SIZE" val="816*348"/>
  <p:tag name="KSO_WM_SLIDE_POSITION" val="72*95"/>
  <p:tag name="KSO_WM_CHIP_GROUPID" val="5facfa50998712faa657a755"/>
  <p:tag name="KSO_WM_SLIDE_BK_DARK_LIGHT" val="2"/>
  <p:tag name="KSO_WM_SLIDE_BACKGROUND_TYPE" val="general"/>
  <p:tag name="KSO_WM_SLIDE_SUPPORT_FEATURE_TYPE" val="8"/>
  <p:tag name="KSO_WM_SLIDE_SUBTYPE" val="picTxt"/>
  <p:tag name="KSO_WM_TEMPLATE_ASSEMBLE_XID" val="606570484054ed1e2fb814b4"/>
  <p:tag name="KSO_WM_TEMPLATE_ASSEMBLE_GROUPID" val="606570484054ed1e2fb814b4"/>
</p:tagLst>
</file>

<file path=ppt/tags/tag141.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427_1*ζ_h_i*1_1_1"/>
  <p:tag name="KSO_WM_TEMPLATE_CATEGORY" val="diagram"/>
  <p:tag name="KSO_WM_TEMPLATE_INDEX" val="20215427"/>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2.xml><?xml version="1.0" encoding="utf-8"?>
<p:tagLst xmlns:a="http://schemas.openxmlformats.org/drawingml/2006/main" xmlns:r="http://schemas.openxmlformats.org/officeDocument/2006/relationships" xmlns:p="http://schemas.openxmlformats.org/presentationml/2006/main">
  <p:tag name="KSO_WM_UNIT_PICTURE_TOWARD" val="1"/>
  <p:tag name="KSO_WM_UNIT_VALUE" val="1396*1392"/>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427_1*ζ_h_d*1_1_1"/>
  <p:tag name="KSO_WM_TEMPLATE_CATEGORY" val="diagram"/>
  <p:tag name="KSO_WM_TEMPLATE_INDEX" val="20215427"/>
  <p:tag name="KSO_WM_UNIT_LAYERLEVEL" val="1_1_1"/>
  <p:tag name="KSO_WM_TAG_VERSION" val="1.0"/>
  <p:tag name="KSO_WM_BEAUTIFY_FLAG" val="#wm#"/>
  <p:tag name="KSO_WM_UNIT_DIAGRAM_MODELTYPE" val="creativePicture"/>
  <p:tag name="KSO_WM_UNIT_USESOURCEFORMAT_APPLY" val="1"/>
</p:tagLst>
</file>

<file path=ppt/tags/tag143.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427_1*ζ_h_i*1_1_2"/>
  <p:tag name="KSO_WM_TEMPLATE_CATEGORY" val="diagram"/>
  <p:tag name="KSO_WM_TEMPLATE_INDEX" val="20215427"/>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5427_1*ζ_h_i*1_1_3"/>
  <p:tag name="KSO_WM_TEMPLATE_CATEGORY" val="diagram"/>
  <p:tag name="KSO_WM_TEMPLATE_INDEX" val="20215427"/>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45.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4"/>
  <p:tag name="KSO_WM_UNIT_ID" val="diagram20215427_1*ζ_h_i*1_1_4"/>
  <p:tag name="KSO_WM_TEMPLATE_CATEGORY" val="diagram"/>
  <p:tag name="KSO_WM_TEMPLATE_INDEX" val="20215427"/>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7_1*f*1"/>
  <p:tag name="KSO_WM_TEMPLATE_CATEGORY" val="diagram"/>
  <p:tag name="KSO_WM_TEMPLATE_INDEX" val="20217057"/>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72f2a9365b3849888a9fad9747817c0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2bf8c8888c94d9d85c495c07aa8776a"/>
  <p:tag name="KSO_WM_UNIT_TEXT_FILL_FORE_SCHEMECOLOR_INDEX_BRIGHTNESS" val="0.25"/>
  <p:tag name="KSO_WM_UNIT_TEXT_FILL_FORE_SCHEMECOLOR_INDEX" val="13"/>
  <p:tag name="KSO_WM_UNIT_TEXT_FILL_TYPE" val="1"/>
  <p:tag name="KSO_WM_TEMPLATE_ASSEMBLE_XID" val="606570484054ed1e2fb814b4"/>
  <p:tag name="KSO_WM_TEMPLATE_ASSEMBLE_GROUPID" val="606570484054ed1e2fb814b4"/>
</p:tagLst>
</file>

<file path=ppt/tags/tag147.xml><?xml version="1.0" encoding="utf-8"?>
<p:tagLst xmlns:a="http://schemas.openxmlformats.org/drawingml/2006/main" xmlns:r="http://schemas.openxmlformats.org/officeDocument/2006/relationships" xmlns:p="http://schemas.openxmlformats.org/presentationml/2006/main">
  <p:tag name="KSO_WM_SLIDE_ID" val="diagram20208716_1"/>
  <p:tag name="KSO_WM_TEMPLATE_SUBCATEGORY" val="21"/>
  <p:tag name="KSO_WM_SLIDE_TYPE" val="text"/>
  <p:tag name="KSO_WM_SLIDE_SUBTYPE" val="pureTxt"/>
  <p:tag name="KSO_WM_SLIDE_ITEM_CNT" val="0"/>
  <p:tag name="KSO_WM_SLIDE_INDEX" val="1"/>
  <p:tag name="KSO_WM_SLIDE_SIZE" val="767.954*216.702"/>
  <p:tag name="KSO_WM_SLIDE_POSITION" val="96.0008*227.301"/>
  <p:tag name="KSO_WM_TAG_VERSION" val="1.0"/>
  <p:tag name="KSO_WM_BEAUTIFY_FLAG" val="#wm#"/>
  <p:tag name="KSO_WM_TEMPLATE_CATEGORY" val="diagram"/>
  <p:tag name="KSO_WM_TEMPLATE_INDEX" val="20208716"/>
  <p:tag name="KSO_WM_SLIDE_LAYOUT" val="a_h"/>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45&quot;,&quot;maxSize&quot;:{&quot;size1&quot;:22.4},&quot;minSize&quot;:{&quot;size1&quot;:20},&quot;normalSize&quot;:{&quot;size1&quot;:20.00018518518518},&quot;subLayout&quot;:[{&quot;id&quot;:&quot;2021-04-01T15:01:45&quot;,&quot;margin&quot;:{&quot;bottom&quot;:0.02600000612437725,&quot;left&quot;:1.6929999589920044,&quot;right&quot;:8.043000221252441,&quot;top&quot;:1.6929999589920044},&quot;type&quot;:0},{&quot;id&quot;:&quot;2021-04-01T15:01:45&quot;,&quot;margin&quot;:{&quot;bottom&quot;:2.9629998207092285,&quot;left&quot;:3.38700008392334,&quot;right&quot;:3.385999917984009,&quot;top&quot;:2.0899999141693115},&quot;maxSize&quot;:{&quot;size1&quot;:40.270400456810506},&quot;minSize&quot;:{&quot;size1&quot;:24.370400456810497},&quot;normalSize&quot;:{&quot;size1&quot;:26.639118626251154},&quot;subLayout&quot;:[{&quot;id&quot;:&quot;2021-04-01T15:01:45&quot;,&quot;margin&quot;:{&quot;bottom&quot;:0.04693020507693291,&quot;left&quot;:3.38700008392334,&quot;right&quot;:3.385999917984009,&quot;top&quot;:2.0899999141693115},&quot;type&quot;:0},{&quot;id&quot;:&quot;2021-04-01T15:01:45&quot;,&quot;margin&quot;:{&quot;bottom&quot;:2.9629998207092285,&quot;left&quot;:3.38700008392334,&quot;right&quot;:3.385999917984009,&quot;top&quot;:0.14886131882667542},&quot;type&quot;:0}],&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cbc5ad0736cf4eccbc3375f750b410a4&quot;,&quot;fill_align&quot;:&quot;lm&quot;,&quot;chip_types&quot;:[&quot;header&quot;]},{&quot;text_align&quot;:&quot;lm&quot;,&quot;text_direction&quot;:&quot;horizontal&quot;,&quot;support_big_font&quot;:true,&quot;fill_id&quot;:&quot;001301a16bfe4fee952b84fd55dd512d&quot;,&quot;fill_align&quot;:&quot;cm&quot;,&quot;chip_types&quot;:[&quot;text&quot;]}],[{&quot;text_align&quot;:&quot;lm&quot;,&quot;text_direction&quot;:&quot;horizontal&quot;,&quot;support_big_font&quot;:false,&quot;fill_id&quot;:&quot;cbc5ad0736cf4eccbc3375f750b410a4&quot;,&quot;fill_align&quot;:&quot;lm&quot;,&quot;chip_types&quot;:[&quot;header&quot;]},{&quot;text_align&quot;:&quot;cm&quot;,&quot;text_direction&quot;:&quot;horizontal&quot;,&quot;support_features&quot;:[&quot;collage&quot;],&quot;support_big_font&quot;:false,&quot;fill_id&quot;:&quot;001301a16bfe4fee952b84fd55dd512d&quot;,&quot;fill_align&quot;:&quot;cm&quot;,&quot;chip_types&quot;:[&quot;diagram&quot;,&quot;pictext&quot;,&quot;picture&quot;,&quot;chart&quot;,&quot;table&quot;,&quot;video&quot;]}]]"/>
  <p:tag name="KSO_WM_TEMPLATE_MASTER_TYPE" val="0"/>
  <p:tag name="KSO_WM_TEMPLATE_COLOR_TYPE" val="1"/>
  <p:tag name="KSO_WM_CHIP_XID" val="5ef1707e5bb2a422ac9a2b54"/>
  <p:tag name="KSO_WM_CHIP_DECFILLPROP" val="[]"/>
  <p:tag name="KSO_WM_SLIDE_CAN_ADD_NAVIGATION" val="1"/>
  <p:tag name="KSO_WM_CHIP_GROUPID" val="5ef1707e5bb2a422ac9a2b53"/>
  <p:tag name="KSO_WM_SLIDE_BK_DARK_LIGHT" val="2"/>
  <p:tag name="KSO_WM_SLIDE_BACKGROUND_TYPE" val="general"/>
  <p:tag name="KSO_WM_SLIDE_SUPPORT_FEATURE_TYPE" val="0"/>
  <p:tag name="KSO_WM_TEMPLATE_ASSEMBLE_XID" val="60656e7c4054ed1e2fb7f9c9"/>
  <p:tag name="KSO_WM_TEMPLATE_ASSEMBLE_GROUPID" val="60656e7c4054ed1e2fb7f9c9"/>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716_1*i*1"/>
  <p:tag name="KSO_WM_TEMPLATE_CATEGORY" val="diagram"/>
  <p:tag name="KSO_WM_TEMPLATE_INDEX" val="20208716"/>
  <p:tag name="KSO_WM_UNIT_LAYERLEVEL" val="1"/>
  <p:tag name="KSO_WM_TAG_VERSION" val="1.0"/>
  <p:tag name="KSO_WM_BEAUTIFY_FLAG" val="#wm#"/>
  <p:tag name="KSO_WM_UNIT_BLOCK" val="0"/>
  <p:tag name="KSO_WM_UNIT_SM_LIMIT_TYPE" val="2"/>
  <p:tag name="KSO_WM_UNIT_DEC_AREA_ID" val="031f09c4cedb4b11b66eaad01eac555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CHIP_GROUPID" val="5ef1707e5bb2a422ac9a2b53"/>
  <p:tag name="KSO_WM_CHIP_XID" val="5ef1707e5bb2a422ac9a2b5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3"/>
  <p:tag name="KSO_WM_TEMPLATE_ASSEMBLE_XID" val="60656e7c4054ed1e2fb7f9c9"/>
  <p:tag name="KSO_WM_TEMPLATE_ASSEMBLE_GROUPID" val="60656e7c4054ed1e2fb7f9c9"/>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716_1*i*2"/>
  <p:tag name="KSO_WM_TEMPLATE_CATEGORY" val="diagram"/>
  <p:tag name="KSO_WM_TEMPLATE_INDEX" val="20208716"/>
  <p:tag name="KSO_WM_UNIT_LAYERLEVEL" val="1"/>
  <p:tag name="KSO_WM_TAG_VERSION" val="1.0"/>
  <p:tag name="KSO_WM_BEAUTIFY_FLAG" val="#wm#"/>
  <p:tag name="KSO_WM_UNIT_BLOCK" val="0"/>
  <p:tag name="KSO_WM_UNIT_SM_LIMIT_TYPE" val="2"/>
  <p:tag name="KSO_WM_UNIT_DEC_AREA_ID" val="87d16a5fd8004a03af2e09f03448e1b9"/>
  <p:tag name="KSO_WM_UNIT_DECORATE_INFO" val="{&quot;ReferentInfo&quot;:{&quot;Id&quot;:&quot;slide&quot;,&quot;X&quot;:{&quot;Pos&quot;:0},&quot;Y&quot;:{&quot;Pos&quot;:1}},&quot;DecorateInfoX&quot;:{&quot;Pos&quot;:0,&quot;IsAbs&quot;:false},&quot;DecorateInfoY&quot;:{&quot;Pos&quot;:0,&quot;IsAbs&quot;:false},&quot;DecorateInfoW&quot;:{&quot;IsAbs&quot;:false},&quot;DecorateInfoH&quot;:{&quot;IsAbs&quot;:false},&quot;whChangeMode&quot;:1}"/>
  <p:tag name="KSO_WM_CHIP_GROUPID" val="5ef1707e5bb2a422ac9a2b53"/>
  <p:tag name="KSO_WM_CHIP_XID" val="5ef1707e5bb2a422ac9a2b54"/>
  <p:tag name="KSO_WM_TEMPLATE_ASSEMBLE_XID" val="60656e7c4054ed1e2fb7f9c9"/>
  <p:tag name="KSO_WM_TEMPLATE_ASSEMBLE_GROUPID" val="60656e7c4054ed1e2fb7f9c9"/>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8716_1*i*10"/>
  <p:tag name="KSO_WM_TEMPLATE_CATEGORY" val="diagram"/>
  <p:tag name="KSO_WM_TEMPLATE_INDEX" val="20208716"/>
  <p:tag name="KSO_WM_UNIT_LAYERLEVEL" val="1"/>
  <p:tag name="KSO_WM_TAG_VERSION" val="1.0"/>
  <p:tag name="KSO_WM_BEAUTIFY_FLAG" val="#wm#"/>
  <p:tag name="KSO_WM_UNIT_BLOCK" val="0"/>
  <p:tag name="KSO_WM_UNIT_SM_LIMIT_TYPE" val="2"/>
  <p:tag name="KSO_WM_UNIT_DEC_AREA_ID" val="3a4e26e5d8c84929a27a6f52665c7c85"/>
  <p:tag name="KSO_WM_UNIT_DECORATE_INFO" val="{&quot;DecorateInfoH&quot;:{&quot;IsAbs&quot;:true},&quot;DecorateInfoW&quot;:{&quot;IsAbs&quot;:true},&quot;DecorateInfoX&quot;:{&quot;IsAbs&quot;:true,&quot;Pos&quot;:1},&quot;DecorateInfoY&quot;:{&quot;IsAbs&quot;:true,&quot;Pos&quot;:1},&quot;ReferentInfo&quot;:{&quot;Id&quot;:&quot;db0a5dfcab0d49aa94c58cdd43d8336c;a068bdd1c10c45548245b6be0869c674&quot;,&quot;X&quot;:{&quot;Pos&quot;:1},&quot;Y&quot;:{&quot;Pos&quot;:1}},&quot;whChangeMode&quot;:0}"/>
  <p:tag name="KSO_WM_CHIP_GROUPID" val="5ef1707e5bb2a422ac9a2b53"/>
  <p:tag name="KSO_WM_CHIP_XID" val="5ef1707e5bb2a422ac9a2b54"/>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720"/>
  <p:tag name="KSO_WM_TEMPLATE_ASSEMBLE_XID" val="60656e7c4054ed1e2fb7f9c9"/>
  <p:tag name="KSO_WM_TEMPLATE_ASSEMBLE_GROUPID" val="60656e7c4054ed1e2fb7f9c9"/>
</p:tagLst>
</file>

<file path=ppt/tags/tag15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小标题"/>
  <p:tag name="KSO_WM_UNIT_NOCLEAR" val="0"/>
  <p:tag name="KSO_WM_UNIT_VALUE" val="38"/>
  <p:tag name="KSO_WM_UNIT_HIGHLIGHT" val="0"/>
  <p:tag name="KSO_WM_UNIT_COMPATIBLE" val="0"/>
  <p:tag name="KSO_WM_UNIT_DIAGRAM_ISNUMVISUAL" val="0"/>
  <p:tag name="KSO_WM_UNIT_DIAGRAM_ISREFERUNIT" val="0"/>
  <p:tag name="KSO_WM_UNIT_TYPE" val="h_a"/>
  <p:tag name="KSO_WM_UNIT_INDEX" val="1_1"/>
  <p:tag name="KSO_WM_UNIT_ID" val="diagram20208716_1*h_a*1_1"/>
  <p:tag name="KSO_WM_TEMPLATE_CATEGORY" val="diagram"/>
  <p:tag name="KSO_WM_TEMPLATE_INDEX" val="20208716"/>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db0a5dfcab0d49aa94c58cdd43d8336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973a822dd32445ebf606d7929e0fc9b"/>
  <p:tag name="KSO_WM_UNIT_SUPPORT_BIG_FONT" val="1"/>
  <p:tag name="KSO_WM_UNIT_TEXT_FILL_FORE_SCHEMECOLOR_INDEX_BRIGHTNESS" val="0"/>
  <p:tag name="KSO_WM_UNIT_TEXT_FILL_FORE_SCHEMECOLOR_INDEX" val="13"/>
  <p:tag name="KSO_WM_UNIT_TEXT_FILL_TYPE" val="1"/>
  <p:tag name="KSO_WM_TEMPLATE_ASSEMBLE_XID" val="60656e7c4054ed1e2fb7f9c9"/>
  <p:tag name="KSO_WM_TEMPLATE_ASSEMBLE_GROUPID" val="60656e7c4054ed1e2fb7f9c9"/>
</p:tagLst>
</file>

<file path=ppt/tags/tag152.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08716_1*h_f*1_1"/>
  <p:tag name="KSO_WM_TEMPLATE_CATEGORY" val="diagram"/>
  <p:tag name="KSO_WM_TEMPLATE_INDEX" val="20208716"/>
  <p:tag name="KSO_WM_UNIT_LAYERLEVEL" val="1_1"/>
  <p:tag name="KSO_WM_TAG_VERSION" val="1.0"/>
  <p:tag name="KSO_WM_BEAUTIFY_FLAG" val="#wm#"/>
  <p:tag name="KSO_WM_UNIT_SUBTYPE" val="a"/>
  <p:tag name="KSO_WM_UNIT_DEFAULT_FONT" val="14;20;2"/>
  <p:tag name="KSO_WM_UNIT_BLOCK" val="0"/>
  <p:tag name="KSO_WM_UNIT_VALUE" val="266"/>
  <p:tag name="KSO_WM_UNIT_SHOW_EDIT_AREA_INDICATION" val="1"/>
  <p:tag name="KSO_WM_CHIP_GROUPID" val="5e6b05b36848fb12bee65ad8"/>
  <p:tag name="KSO_WM_CHIP_XID" val="5e6b05b36848fb12bee65ada"/>
  <p:tag name="KSO_WM_UNIT_DEC_AREA_ID" val="a068bdd1c10c45548245b6be0869c67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973a822dd32445ebf606d7929e0fc9b"/>
  <p:tag name="KSO_WM_UNIT_SUPPORT_BIG_FONT" val="1"/>
  <p:tag name="KSO_WM_UNIT_TEXT_FILL_FORE_SCHEMECOLOR_INDEX_BRIGHTNESS" val="0.25"/>
  <p:tag name="KSO_WM_UNIT_TEXT_FILL_FORE_SCHEMECOLOR_INDEX" val="13"/>
  <p:tag name="KSO_WM_UNIT_TEXT_FILL_TYPE" val="1"/>
  <p:tag name="KSO_WM_TEMPLATE_ASSEMBLE_XID" val="60656e7c4054ed1e2fb7f9c9"/>
  <p:tag name="KSO_WM_TEMPLATE_ASSEMBLE_GROUPID" val="60656e7c4054ed1e2fb7f9c9"/>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716_1*i*3"/>
  <p:tag name="KSO_WM_TEMPLATE_CATEGORY" val="diagram"/>
  <p:tag name="KSO_WM_TEMPLATE_INDEX" val="20208716"/>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c4054ed1e2fb7f9c9"/>
  <p:tag name="KSO_WM_TEMPLATE_ASSEMBLE_GROUPID" val="60656e7c4054ed1e2fb7f9c9"/>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8716_1*i*8"/>
  <p:tag name="KSO_WM_TEMPLATE_CATEGORY" val="diagram"/>
  <p:tag name="KSO_WM_TEMPLATE_INDEX" val="20208716"/>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c4054ed1e2fb7f9c9"/>
  <p:tag name="KSO_WM_TEMPLATE_ASSEMBLE_GROUPID" val="60656e7c4054ed1e2fb7f9c9"/>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8716_1*i*9"/>
  <p:tag name="KSO_WM_TEMPLATE_CATEGORY" val="diagram"/>
  <p:tag name="KSO_WM_TEMPLATE_INDEX" val="20208716"/>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c4054ed1e2fb7f9c9"/>
  <p:tag name="KSO_WM_TEMPLATE_ASSEMBLE_GROUPID" val="60656e7c4054ed1e2fb7f9c9"/>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8716_1*i*6"/>
  <p:tag name="KSO_WM_TEMPLATE_CATEGORY" val="diagram"/>
  <p:tag name="KSO_WM_TEMPLATE_INDEX" val="20208716"/>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c4054ed1e2fb7f9c9"/>
  <p:tag name="KSO_WM_TEMPLATE_ASSEMBLE_GROUPID" val="60656e7c4054ed1e2fb7f9c9"/>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8716_1*i*7"/>
  <p:tag name="KSO_WM_TEMPLATE_CATEGORY" val="diagram"/>
  <p:tag name="KSO_WM_TEMPLATE_INDEX" val="20208716"/>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c4054ed1e2fb7f9c9"/>
  <p:tag name="KSO_WM_TEMPLATE_ASSEMBLE_GROUPID" val="60656e7c4054ed1e2fb7f9c9"/>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8716_1*i*4"/>
  <p:tag name="KSO_WM_TEMPLATE_CATEGORY" val="diagram"/>
  <p:tag name="KSO_WM_TEMPLATE_INDEX" val="20208716"/>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c4054ed1e2fb7f9c9"/>
  <p:tag name="KSO_WM_TEMPLATE_ASSEMBLE_GROUPID" val="60656e7c4054ed1e2fb7f9c9"/>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8716_1*i*5"/>
  <p:tag name="KSO_WM_TEMPLATE_CATEGORY" val="diagram"/>
  <p:tag name="KSO_WM_TEMPLATE_INDEX" val="20208716"/>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c4054ed1e2fb7f9c9"/>
  <p:tag name="KSO_WM_TEMPLATE_ASSEMBLE_GROUPID" val="60656e7c4054ed1e2fb7f9c9"/>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SLIDE_LAYOUT_INFO" val="{&quot;direction&quot;:1,&quot;id&quot;:&quot;2021-04-01T16:16:05&quot;,&quot;maxSize&quot;:{&quot;size1&quot;:58.8},&quot;minSize&quot;:{&quot;size1&quot;:38.8},&quot;normalSize&quot;:{&quot;size1&quot;:47.39374999999999},&quot;subLayout&quot;:[{&quot;id&quot;:&quot;2021-04-01T16:16:05&quot;,&quot;maxSize&quot;:{&quot;size1&quot;:42.19968634711372},&quot;minSize&quot;:{&quot;size1&quot;:17.799686347113717},&quot;normalSize&quot;:{&quot;size1&quot;:35.26635301378039},&quot;subLayout&quot;:[{&quot;id&quot;:&quot;2021-04-01T16:16:05&quot;,&quot;margin&quot;:{&quot;bottom&quot;:1.2699999809265137,&quot;left&quot;:2.117000102996826,&quot;right&quot;:0.02600000612437725,&quot;top&quot;:1.6929999589920044},&quot;type&quot;:0},{&quot;id&quot;:&quot;2021-04-01T16:16:05&quot;,&quot;margin&quot;:{&quot;bottom&quot;:1.6929999589920044,&quot;left&quot;:2.117000102996826,&quot;right&quot;:0.02600000612437725,&quot;top&quot;:1.6929999589920044},&quot;type&quot;:0}],&quot;type&quot;:0},{&quot;id&quot;:&quot;2021-04-01T16:16:05&quot;,&quot;margin&quot;:{&quot;bottom&quot;:1.6929999589920044,&quot;left&quot;:1.6670000553131104,&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SLIDE_ID" val="diagram20217069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69"/>
  <p:tag name="KSO_WM_SLIDE_LAYOUT" val="a_d_f"/>
  <p:tag name="KSO_WM_SLIDE_LAYOUT_CNT" val="1_1_1"/>
  <p:tag name="KSO_WM_SLIDE_TYPE" val="text"/>
  <p:tag name="KSO_WM_SLIDE_SIZE" val="912*444"/>
  <p:tag name="KSO_WM_SLIDE_POSITION" val="0*48"/>
  <p:tag name="KSO_WM_CHIP_GROUPID" val="5facfb27998712faa657a7af"/>
  <p:tag name="KSO_WM_SLIDE_BK_DARK_LIGHT" val="2"/>
  <p:tag name="KSO_WM_SLIDE_BACKGROUND_TYPE" val="general"/>
  <p:tag name="KSO_WM_SLIDE_SUPPORT_FEATURE_TYPE" val="8"/>
  <p:tag name="KSO_WM_SLIDE_SUBTYPE" val="picTxt"/>
  <p:tag name="KSO_WM_TEMPLATE_ASSEMBLE_XID" val="606570524054ed1e2fb814c2"/>
  <p:tag name="KSO_WM_TEMPLATE_ASSEMBLE_GROUPID" val="606570524054ed1e2fb814c2"/>
</p:tagLst>
</file>

<file path=ppt/tags/tag161.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261_1*ζ_h_i*1_1_1"/>
  <p:tag name="KSO_WM_TEMPLATE_CATEGORY" val="diagram"/>
  <p:tag name="KSO_WM_TEMPLATE_INDEX" val="20215261"/>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62.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261_1*ζ_h_i*1_1_2"/>
  <p:tag name="KSO_WM_TEMPLATE_CATEGORY" val="diagram"/>
  <p:tag name="KSO_WM_TEMPLATE_INDEX" val="20215261"/>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5261_1*ζ_h_i*1_1_3"/>
  <p:tag name="KSO_WM_TEMPLATE_CATEGORY" val="diagram"/>
  <p:tag name="KSO_WM_TEMPLATE_INDEX" val="20215261"/>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69_1*f*1"/>
  <p:tag name="KSO_WM_TEMPLATE_CATEGORY" val="diagram"/>
  <p:tag name="KSO_WM_TEMPLATE_INDEX" val="20217069"/>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4ebfd14f7b44f1888c8f9819c6029a"/>
  <p:tag name="KSO_WM_UNIT_TEXT_FILL_FORE_SCHEMECOLOR_INDEX_BRIGHTNESS" val="0.25"/>
  <p:tag name="KSO_WM_UNIT_TEXT_FILL_FORE_SCHEMECOLOR_INDEX" val="13"/>
  <p:tag name="KSO_WM_UNIT_TEXT_FILL_TYPE" val="1"/>
  <p:tag name="KSO_WM_TEMPLATE_ASSEMBLE_XID" val="606570524054ed1e2fb814c2"/>
  <p:tag name="KSO_WM_TEMPLATE_ASSEMBLE_GROUPID" val="606570524054ed1e2fb814c2"/>
</p:tagLst>
</file>

<file path=ppt/tags/tag16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f727960068514fe6bbb27093305fb741"/>
  <p:tag name="KSO_WM_UNIT_HIGHLIGHT" val="0"/>
  <p:tag name="KSO_WM_UNIT_COMPATIBLE" val="0"/>
  <p:tag name="KSO_WM_UNIT_DIAGRAM_ISNUMVISUAL" val="0"/>
  <p:tag name="KSO_WM_UNIT_DIAGRAM_ISREFERUNIT" val="0"/>
  <p:tag name="KSO_WM_UNIT_TYPE" val="i"/>
  <p:tag name="KSO_WM_UNIT_INDEX" val="1"/>
  <p:tag name="KSO_WM_UNIT_ID" val="diagram20217069_1*i*1"/>
  <p:tag name="KSO_WM_TEMPLATE_CATEGORY" val="diagram"/>
  <p:tag name="KSO_WM_TEMPLATE_INDEX" val="20217069"/>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cfb27998712faa657a7af"/>
  <p:tag name="KSO_WM_CHIP_XID" val="5facfb27998712faa657a7b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24054ed1e2fb814c2"/>
  <p:tag name="KSO_WM_TEMPLATE_ASSEMBLE_GROUPID" val="606570524054ed1e2fb814c2"/>
</p:tagLst>
</file>

<file path=ppt/tags/tag166.xml><?xml version="1.0" encoding="utf-8"?>
<p:tagLst xmlns:a="http://schemas.openxmlformats.org/drawingml/2006/main" xmlns:r="http://schemas.openxmlformats.org/officeDocument/2006/relationships" xmlns:p="http://schemas.openxmlformats.org/presentationml/2006/main">
  <p:tag name="KSO_WM_SLIDE_ID" val="diagram20208717_1"/>
  <p:tag name="KSO_WM_TEMPLATE_SUBCATEGORY" val="21"/>
  <p:tag name="KSO_WM_SLIDE_TYPE" val="text"/>
  <p:tag name="KSO_WM_SLIDE_SUBTYPE" val="pureTxt"/>
  <p:tag name="KSO_WM_SLIDE_ITEM_CNT" val="0"/>
  <p:tag name="KSO_WM_SLIDE_INDEX" val="1"/>
  <p:tag name="KSO_WM_SLIDE_SIZE" val="937*480"/>
  <p:tag name="KSO_WM_SLIDE_POSITION" val="22*0"/>
  <p:tag name="KSO_WM_TAG_VERSION" val="1.0"/>
  <p:tag name="KSO_WM_BEAUTIFY_FLAG" val="#wm#"/>
  <p:tag name="KSO_WM_TEMPLATE_CATEGORY" val="diagram"/>
  <p:tag name="KSO_WM_TEMPLATE_INDEX" val="20208717"/>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46&quot;,&quot;maxSize&quot;:{&quot;size1&quot;:22.4},&quot;minSize&quot;:{&quot;size1&quot;:20},&quot;normalSize&quot;:{&quot;size1&quot;:22.4},&quot;subLayout&quot;:[{&quot;id&quot;:&quot;2021-04-01T15:01:46&quot;,&quot;margin&quot;:{&quot;bottom&quot;:0.0260000042617321,&quot;left&quot;:1.6929999589920044,&quot;right&quot;:8.043000221252441,&quot;top&quot;:1.6929999589920044},&quot;type&quot;:0},{&quot;id&quot;:&quot;2021-04-01T15:01:47&quot;,&quot;margin&quot;:{&quot;bottom&quot;:2.9629998207092285,&quot;left&quot;:3.38700008392334,&quot;right&quot;:3.385999917984009,&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cbc5ad0736cf4eccbc3375f750b410a4&quot;,&quot;fill_align&quot;:&quot;lm&quot;,&quot;chip_types&quot;:[&quot;header&quot;]},{&quot;text_align&quot;:&quot;lm&quot;,&quot;text_direction&quot;:&quot;horizontal&quot;,&quot;support_big_font&quot;:true,&quot;fill_id&quot;:&quot;001301a16bfe4fee952b84fd55dd512d&quot;,&quot;fill_align&quot;:&quot;cm&quot;,&quot;chip_types&quot;:[&quot;text&quot;]}],[{&quot;text_align&quot;:&quot;lm&quot;,&quot;text_direction&quot;:&quot;horizontal&quot;,&quot;support_big_font&quot;:false,&quot;fill_id&quot;:&quot;cbc5ad0736cf4eccbc3375f750b410a4&quot;,&quot;fill_align&quot;:&quot;lm&quot;,&quot;chip_types&quot;:[&quot;header&quot;]},{&quot;text_align&quot;:&quot;cm&quot;,&quot;text_direction&quot;:&quot;horizontal&quot;,&quot;support_features&quot;:[&quot;collage&quot;],&quot;support_big_font&quot;:false,&quot;fill_id&quot;:&quot;001301a16bfe4fee952b84fd55dd512d&quot;,&quot;fill_align&quot;:&quot;cm&quot;,&quot;chip_types&quot;:[&quot;diagram&quot;,&quot;pictext&quot;,&quot;picture&quot;,&quot;chart&quot;,&quot;table&quot;,&quot;video&quot;]}]]"/>
  <p:tag name="KSO_WM_TEMPLATE_MASTER_TYPE" val="0"/>
  <p:tag name="KSO_WM_TEMPLATE_COLOR_TYPE" val="1"/>
  <p:tag name="KSO_WM_CHIP_XID" val="5ef1707e5bb2a422ac9a2b54"/>
  <p:tag name="KSO_WM_CHIP_DECFILLPROP" val="[]"/>
  <p:tag name="KSO_WM_SLIDE_CAN_ADD_NAVIGATION" val="1"/>
  <p:tag name="KSO_WM_CHIP_GROUPID" val="5ef1707e5bb2a422ac9a2b53"/>
  <p:tag name="KSO_WM_SLIDE_BK_DARK_LIGHT" val="2"/>
  <p:tag name="KSO_WM_SLIDE_BACKGROUND_TYPE" val="general"/>
  <p:tag name="KSO_WM_SLIDE_SUPPORT_FEATURE_TYPE" val="0"/>
  <p:tag name="KSO_WM_TEMPLATE_ASSEMBLE_XID" val="60656e7d4054ed1e2fb7f9cb"/>
  <p:tag name="KSO_WM_TEMPLATE_ASSEMBLE_GROUPID" val="60656e7d4054ed1e2fb7f9cb"/>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717_1*i*1"/>
  <p:tag name="KSO_WM_TEMPLATE_CATEGORY" val="diagram"/>
  <p:tag name="KSO_WM_TEMPLATE_INDEX" val="20208717"/>
  <p:tag name="KSO_WM_UNIT_LAYERLEVEL" val="1"/>
  <p:tag name="KSO_WM_TAG_VERSION" val="1.0"/>
  <p:tag name="KSO_WM_BEAUTIFY_FLAG" val="#wm#"/>
  <p:tag name="KSO_WM_UNIT_BLOCK" val="0"/>
  <p:tag name="KSO_WM_UNIT_SM_LIMIT_TYPE" val="2"/>
  <p:tag name="KSO_WM_UNIT_DEC_AREA_ID" val="031f09c4cedb4b11b66eaad01eac555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CHIP_GROUPID" val="5ef1707e5bb2a422ac9a2b53"/>
  <p:tag name="KSO_WM_CHIP_XID" val="5ef1707e5bb2a422ac9a2b5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3"/>
  <p:tag name="KSO_WM_TEMPLATE_ASSEMBLE_XID" val="60656e7d4054ed1e2fb7f9cb"/>
  <p:tag name="KSO_WM_TEMPLATE_ASSEMBLE_GROUPID" val="60656e7d4054ed1e2fb7f9cb"/>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717_1*i*2"/>
  <p:tag name="KSO_WM_TEMPLATE_CATEGORY" val="diagram"/>
  <p:tag name="KSO_WM_TEMPLATE_INDEX" val="20208717"/>
  <p:tag name="KSO_WM_UNIT_LAYERLEVEL" val="1"/>
  <p:tag name="KSO_WM_TAG_VERSION" val="1.0"/>
  <p:tag name="KSO_WM_BEAUTIFY_FLAG" val="#wm#"/>
  <p:tag name="KSO_WM_UNIT_BLOCK" val="0"/>
  <p:tag name="KSO_WM_UNIT_SM_LIMIT_TYPE" val="2"/>
  <p:tag name="KSO_WM_UNIT_DEC_AREA_ID" val="87d16a5fd8004a03af2e09f03448e1b9"/>
  <p:tag name="KSO_WM_UNIT_DECORATE_INFO" val="{&quot;ReferentInfo&quot;:{&quot;Id&quot;:&quot;slide&quot;,&quot;X&quot;:{&quot;Pos&quot;:0},&quot;Y&quot;:{&quot;Pos&quot;:1}},&quot;DecorateInfoX&quot;:{&quot;Pos&quot;:0,&quot;IsAbs&quot;:false},&quot;DecorateInfoY&quot;:{&quot;Pos&quot;:0,&quot;IsAbs&quot;:false},&quot;DecorateInfoW&quot;:{&quot;IsAbs&quot;:false},&quot;DecorateInfoH&quot;:{&quot;IsAbs&quot;:false},&quot;whChangeMode&quot;:1}"/>
  <p:tag name="KSO_WM_CHIP_GROUPID" val="5ef1707e5bb2a422ac9a2b53"/>
  <p:tag name="KSO_WM_CHIP_XID" val="5ef1707e5bb2a422ac9a2b54"/>
  <p:tag name="KSO_WM_TEMPLATE_ASSEMBLE_XID" val="60656e7d4054ed1e2fb7f9cb"/>
  <p:tag name="KSO_WM_TEMPLATE_ASSEMBLE_GROUPID" val="60656e7d4054ed1e2fb7f9cb"/>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8717_1*i*10"/>
  <p:tag name="KSO_WM_TEMPLATE_CATEGORY" val="diagram"/>
  <p:tag name="KSO_WM_TEMPLATE_INDEX" val="20208717"/>
  <p:tag name="KSO_WM_UNIT_LAYERLEVEL" val="1"/>
  <p:tag name="KSO_WM_TAG_VERSION" val="1.0"/>
  <p:tag name="KSO_WM_BEAUTIFY_FLAG" val="#wm#"/>
  <p:tag name="KSO_WM_UNIT_BLOCK" val="0"/>
  <p:tag name="KSO_WM_UNIT_SM_LIMIT_TYPE" val="2"/>
  <p:tag name="KSO_WM_UNIT_DEC_AREA_ID" val="ed8f6655b3ee4479a375f3dc9d7233b9"/>
  <p:tag name="KSO_WM_UNIT_DECORATE_INFO" val="{&quot;DecorateInfoH&quot;:{&quot;IsAbs&quot;:true},&quot;DecorateInfoW&quot;:{&quot;IsAbs&quot;:true},&quot;DecorateInfoX&quot;:{&quot;IsAbs&quot;:true,&quot;Pos&quot;:1},&quot;DecorateInfoY&quot;:{&quot;IsAbs&quot;:true,&quot;Pos&quot;:1},&quot;ReferentInfo&quot;:{&quot;Id&quot;:&quot;bad37aaffd614aaa8b62bb0beaa6b1cc&quot;,&quot;X&quot;:{&quot;Pos&quot;:1},&quot;Y&quot;:{&quot;Pos&quot;:1}},&quot;whChangeMode&quot;:0}"/>
  <p:tag name="KSO_WM_CHIP_GROUPID" val="5ef1707e5bb2a422ac9a2b53"/>
  <p:tag name="KSO_WM_CHIP_XID" val="5ef1707e5bb2a422ac9a2b54"/>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720"/>
  <p:tag name="KSO_WM_TEMPLATE_ASSEMBLE_XID" val="60656e7d4054ed1e2fb7f9cb"/>
  <p:tag name="KSO_WM_TEMPLATE_ASSEMBLE_GROUPID" val="60656e7d4054ed1e2fb7f9cb"/>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717_1*f*1"/>
  <p:tag name="KSO_WM_TEMPLATE_CATEGORY" val="diagram"/>
  <p:tag name="KSO_WM_TEMPLATE_INDEX" val="20208717"/>
  <p:tag name="KSO_WM_UNIT_LAYERLEVEL" val="1"/>
  <p:tag name="KSO_WM_TAG_VERSION" val="1.0"/>
  <p:tag name="KSO_WM_BEAUTIFY_FLAG" val="#wm#"/>
  <p:tag name="KSO_WM_UNIT_DEFAULT_FONT" val="14;20;2"/>
  <p:tag name="KSO_WM_UNIT_BLOCK" val="0"/>
  <p:tag name="KSO_WM_UNIT_VALUE" val="342"/>
  <p:tag name="KSO_WM_UNIT_SHOW_EDIT_AREA_INDICATION" val="1"/>
  <p:tag name="KSO_WM_CHIP_GROUPID" val="5e6b05596848fb12bee65ac8"/>
  <p:tag name="KSO_WM_CHIP_XID" val="5e6b05596848fb12bee65aca"/>
  <p:tag name="KSO_WM_UNIT_DEC_AREA_ID" val="bad37aaffd614aaa8b62bb0beaa6b1c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577a3270a51498d911295e59d240259"/>
  <p:tag name="KSO_WM_UNIT_SUPPORT_BIG_FONT" val="1"/>
  <p:tag name="KSO_WM_UNIT_TEXT_FILL_FORE_SCHEMECOLOR_INDEX_BRIGHTNESS" val="0.25"/>
  <p:tag name="KSO_WM_UNIT_TEXT_FILL_FORE_SCHEMECOLOR_INDEX" val="13"/>
  <p:tag name="KSO_WM_UNIT_TEXT_FILL_TYPE" val="1"/>
  <p:tag name="KSO_WM_TEMPLATE_ASSEMBLE_XID" val="60656e7d4054ed1e2fb7f9cb"/>
  <p:tag name="KSO_WM_TEMPLATE_ASSEMBLE_GROUPID" val="60656e7d4054ed1e2fb7f9cb"/>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717_1*i*3"/>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8717_1*i*8"/>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8717_1*i*9"/>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8717_1*i*6"/>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8717_1*i*7"/>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8717_1*i*4"/>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8717_1*i*5"/>
  <p:tag name="KSO_WM_TEMPLATE_CATEGORY" val="diagram"/>
  <p:tag name="KSO_WM_TEMPLATE_INDEX" val="20208717"/>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d4054ed1e2fb7f9cb"/>
  <p:tag name="KSO_WM_TEMPLATE_ASSEMBLE_GROUPID" val="60656e7d4054ed1e2fb7f9cb"/>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57"/>
  <p:tag name="KSO_WM_SLIDE_LAYOUT_INFO" val="{&quot;direction&quot;:1,&quot;id&quot;:&quot;2021-04-01T16:15:56&quot;,&quot;maxSize&quot;:{&quot;size1&quot;:57.02288801670075},&quot;minSize&quot;:{&quot;size1&quot;:34.62288801670074},&quot;normalSize&quot;:{&quot;size1&quot;:49.779138016700735},&quot;subLayout&quot;:[{&quot;id&quot;:&quot;2021-04-01T16:15:56&quot;,&quot;margin&quot;:{&quot;bottom&quot;:1.6929999589920044,&quot;left&quot;:1.6929999589920044,&quot;right&quot;:0.02600000612437725,&quot;top&quot;:1.6929999589920044},&quot;type&quot;:0},{&quot;id&quot;:&quot;2021-04-01T16:15:56&quot;,&quot;maxSize&quot;:{&quot;size1&quot;:51.15462015999688},&quot;minSize&quot;:{&quot;size1&quot;:15.55462015999688},&quot;normalSize&quot;:{&quot;size1&quot;:51.1544349748117},&quot;subLayout&quot;:[{&quot;id&quot;:&quot;2021-04-01T16:15:56&quot;,&quot;margin&quot;:{&quot;bottom&quot;:0.02600000612437725,&quot;left&quot;:1.690999984741211,&quot;right&quot;:2.5149998664855957,&quot;top&quot;:1.6929999589920044},&quot;type&quot;:0},{&quot;id&quot;:&quot;2021-04-01T16:15:56&quot;,&quot;margin&quot;:{&quot;bottom&quot;:1.6929999589920044,&quot;left&quot;:1.690999984741211,&quot;right&quot;:2.5149998664855957,&quot;top&quot;:0.8199999928474426},&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a50998712faa657a756"/>
  <p:tag name="KSO_WM_CHIP_FILLPROP" val="[[{&quot;text_align&quot;:&quot;cm&quot;,&quot;text_direction&quot;:&quot;horizontal&quot;,&quot;support_features&quot;:[&quot;creativepic&quot;],&quot;support_big_font&quot;:false,&quot;picture_toward&quot;:1,&quot;picture_dockside&quot;:[],&quot;fill_id&quot;:&quot;a412ec61b47f4bfe9e5c81c35b54a6b4&quot;,&quot;fill_align&quot;:&quot;cm&quot;,&quot;chip_types&quot;:[&quot;picture&quot;]},{&quot;text_align&quot;:&quot;lb&quot;,&quot;text_direction&quot;:&quot;horizontal&quot;,&quot;support_big_font&quot;:false,&quot;picture_toward&quot;:0,&quot;picture_dockside&quot;:[],&quot;fill_id&quot;:&quot;5cb92c8a3b8149649945ce43e7d43924&quot;,&quot;fill_align&quot;:&quot;lb&quot;,&quot;chip_types&quot;:[&quot;text&quot;,&quot;header&quot;]},{&quot;text_align&quot;:&quot;lt&quot;,&quot;text_direction&quot;:&quot;horizontal&quot;,&quot;support_big_font&quot;:false,&quot;picture_toward&quot;:0,&quot;picture_dockside&quot;:[],&quot;fill_id&quot;:&quot;619ad5830d4a44d39cb831fc54ce2e31&quot;,&quot;fill_align&quot;:&quot;lt&quot;,&quot;chip_types&quot;:[&quot;text&quot;]}]]"/>
  <p:tag name="KSO_WM_CHIP_DECFILLPROP" val="[]"/>
  <p:tag name="KSO_WM_SLIDE_ID" val="diagram20217057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TYPE" val="text"/>
  <p:tag name="KSO_WM_SLIDE_SIZE" val="816*348"/>
  <p:tag name="KSO_WM_SLIDE_POSITION" val="72*95"/>
  <p:tag name="KSO_WM_CHIP_GROUPID" val="5facfa50998712faa657a755"/>
  <p:tag name="KSO_WM_SLIDE_BK_DARK_LIGHT" val="2"/>
  <p:tag name="KSO_WM_SLIDE_BACKGROUND_TYPE" val="general"/>
  <p:tag name="KSO_WM_SLIDE_SUPPORT_FEATURE_TYPE" val="8"/>
  <p:tag name="KSO_WM_SLIDE_SUBTYPE" val="picTxt"/>
  <p:tag name="KSO_WM_TEMPLATE_ASSEMBLE_XID" val="606570484054ed1e2fb814b4"/>
  <p:tag name="KSO_WM_TEMPLATE_ASSEMBLE_GROUPID" val="606570484054ed1e2fb814b4"/>
</p:tagLst>
</file>

<file path=ppt/tags/tag179.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486_1*ζ_h_i*1_1_1"/>
  <p:tag name="KSO_WM_TEMPLATE_CATEGORY" val="diagram"/>
  <p:tag name="KSO_WM_TEMPLATE_INDEX" val="20215486"/>
  <p:tag name="KSO_WM_UNIT_LAYERLEVEL" val="1_1_1"/>
  <p:tag name="KSO_WM_TAG_VERSION" val="1.0"/>
  <p:tag name="KSO_WM_BEAUTIFY_FLAG" val="#wm#"/>
  <p:tag name="KSO_WM_UNIT_DIAGRAM_MODELTYPE" val="creativePicture"/>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486_1*ζ_h_i*1_1_2"/>
  <p:tag name="KSO_WM_TEMPLATE_CATEGORY" val="diagram"/>
  <p:tag name="KSO_WM_TEMPLATE_INDEX" val="20215486"/>
  <p:tag name="KSO_WM_UNIT_LAYERLEVEL" val="1_1_1"/>
  <p:tag name="KSO_WM_TAG_VERSION" val="1.0"/>
  <p:tag name="KSO_WM_BEAUTIFY_FLAG" val="#wm#"/>
  <p:tag name="KSO_WM_UNIT_DIAGRAM_MODELTYPE" val="creativePicture"/>
  <p:tag name="KSO_WM_UNIT_USESOURCEFORMAT_APPLY" val="1"/>
</p:tagLst>
</file>

<file path=ppt/tags/tag181.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5486_1*ζ_h_i*1_1_3"/>
  <p:tag name="KSO_WM_TEMPLATE_CATEGORY" val="diagram"/>
  <p:tag name="KSO_WM_TEMPLATE_INDEX" val="20215486"/>
  <p:tag name="KSO_WM_UNIT_LAYERLEVEL" val="1_1_1"/>
  <p:tag name="KSO_WM_TAG_VERSION" val="1.0"/>
  <p:tag name="KSO_WM_BEAUTIFY_FLAG" val="#wm#"/>
  <p:tag name="KSO_WM_UNIT_DIAGRAM_MODELTYPE" val="creativePicture"/>
  <p:tag name="KSO_WM_UNIT_USESOURCEFORMAT_APPLY" val="1"/>
  <p:tag name="KSO_WM_UNIT_LINE_FORE_SCHEMECOLOR_INDEX" val="5"/>
  <p:tag name="KSO_WM_UNIT_LINE_FILL_TYPE" val="2"/>
  <p:tag name="KSO_WM_UNIT_TEXT_FILL_FORE_SCHEMECOLOR_INDEX" val="13"/>
  <p:tag name="KSO_WM_UNIT_TEXT_FILL_TYPE" val="1"/>
</p:tagLst>
</file>

<file path=ppt/tags/tag182.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6"/>
  <p:tag name="KSO_WM_UNIT_ID" val="diagram20215486_1*ζ_h_i*1_1_6"/>
  <p:tag name="KSO_WM_TEMPLATE_CATEGORY" val="diagram"/>
  <p:tag name="KSO_WM_TEMPLATE_INDEX" val="20215486"/>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7"/>
  <p:tag name="KSO_WM_UNIT_ID" val="diagram20215486_1*ζ_h_i*1_1_7"/>
  <p:tag name="KSO_WM_TEMPLATE_CATEGORY" val="diagram"/>
  <p:tag name="KSO_WM_TEMPLATE_INDEX" val="20215486"/>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8"/>
  <p:tag name="KSO_WM_UNIT_ID" val="diagram20215486_1*ζ_h_i*1_1_8"/>
  <p:tag name="KSO_WM_TEMPLATE_CATEGORY" val="diagram"/>
  <p:tag name="KSO_WM_TEMPLATE_INDEX" val="20215486"/>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5.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7_1*f*1"/>
  <p:tag name="KSO_WM_TEMPLATE_CATEGORY" val="diagram"/>
  <p:tag name="KSO_WM_TEMPLATE_INDEX" val="20217057"/>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72f2a9365b3849888a9fad9747817c0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2bf8c8888c94d9d85c495c07aa8776a"/>
  <p:tag name="KSO_WM_UNIT_TEXT_FILL_FORE_SCHEMECOLOR_INDEX_BRIGHTNESS" val="0.25"/>
  <p:tag name="KSO_WM_UNIT_TEXT_FILL_FORE_SCHEMECOLOR_INDEX" val="13"/>
  <p:tag name="KSO_WM_UNIT_TEXT_FILL_TYPE" val="1"/>
  <p:tag name="KSO_WM_TEMPLATE_ASSEMBLE_XID" val="606570484054ed1e2fb814b4"/>
  <p:tag name="KSO_WM_TEMPLATE_ASSEMBLE_GROUPID" val="606570484054ed1e2fb814b4"/>
</p:tagLst>
</file>

<file path=ppt/tags/tag186.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4"/>
  <p:tag name="KSO_WM_UNIT_ID" val="diagram20215486_1*ζ_h_i*1_1_4"/>
  <p:tag name="KSO_WM_TEMPLATE_CATEGORY" val="diagram"/>
  <p:tag name="KSO_WM_TEMPLATE_INDEX" val="20215486"/>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5"/>
  <p:tag name="KSO_WM_UNIT_ID" val="diagram20215486_1*ζ_h_i*1_1_5"/>
  <p:tag name="KSO_WM_TEMPLATE_CATEGORY" val="diagram"/>
  <p:tag name="KSO_WM_TEMPLATE_INDEX" val="20215486"/>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SLIDE_ID" val="diagram20208716_1"/>
  <p:tag name="KSO_WM_TEMPLATE_SUBCATEGORY" val="21"/>
  <p:tag name="KSO_WM_SLIDE_TYPE" val="text"/>
  <p:tag name="KSO_WM_SLIDE_SUBTYPE" val="pureTxt"/>
  <p:tag name="KSO_WM_SLIDE_ITEM_CNT" val="0"/>
  <p:tag name="KSO_WM_SLIDE_INDEX" val="1"/>
  <p:tag name="KSO_WM_SLIDE_SIZE" val="767.954*216.702"/>
  <p:tag name="KSO_WM_SLIDE_POSITION" val="96.0008*227.301"/>
  <p:tag name="KSO_WM_TAG_VERSION" val="1.0"/>
  <p:tag name="KSO_WM_BEAUTIFY_FLAG" val="#wm#"/>
  <p:tag name="KSO_WM_TEMPLATE_CATEGORY" val="diagram"/>
  <p:tag name="KSO_WM_TEMPLATE_INDEX" val="20208716"/>
  <p:tag name="KSO_WM_SLIDE_LAYOUT" val="a_h"/>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45&quot;,&quot;maxSize&quot;:{&quot;size1&quot;:22.4},&quot;minSize&quot;:{&quot;size1&quot;:20},&quot;normalSize&quot;:{&quot;size1&quot;:20.00018518518518},&quot;subLayout&quot;:[{&quot;id&quot;:&quot;2021-04-01T15:01:45&quot;,&quot;margin&quot;:{&quot;bottom&quot;:0.02600000612437725,&quot;left&quot;:1.6929999589920044,&quot;right&quot;:8.043000221252441,&quot;top&quot;:1.6929999589920044},&quot;type&quot;:0},{&quot;id&quot;:&quot;2021-04-01T15:01:45&quot;,&quot;margin&quot;:{&quot;bottom&quot;:2.9629998207092285,&quot;left&quot;:3.38700008392334,&quot;right&quot;:3.385999917984009,&quot;top&quot;:2.0899999141693115},&quot;maxSize&quot;:{&quot;size1&quot;:40.270400456810506},&quot;minSize&quot;:{&quot;size1&quot;:24.370400456810497},&quot;normalSize&quot;:{&quot;size1&quot;:24.3704004568105},&quot;subLayout&quot;:[{&quot;id&quot;:&quot;2021-04-01T15:01:45&quot;,&quot;margin&quot;:{&quot;bottom&quot;:0.04693020507693291,&quot;left&quot;:3.38700008392334,&quot;right&quot;:3.385999917984009,&quot;top&quot;:2.0899999141693115},&quot;type&quot;:0},{&quot;id&quot;:&quot;2021-04-01T15:01:45&quot;,&quot;margin&quot;:{&quot;bottom&quot;:2.9629998207092285,&quot;left&quot;:3.38700008392334,&quot;right&quot;:3.385999917984009,&quot;top&quot;:0.14886131882667542},&quot;type&quot;:0}],&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cbc5ad0736cf4eccbc3375f750b410a4&quot;,&quot;fill_align&quot;:&quot;lm&quot;,&quot;chip_types&quot;:[&quot;header&quot;]},{&quot;text_align&quot;:&quot;lm&quot;,&quot;text_direction&quot;:&quot;horizontal&quot;,&quot;support_big_font&quot;:true,&quot;fill_id&quot;:&quot;001301a16bfe4fee952b84fd55dd512d&quot;,&quot;fill_align&quot;:&quot;cm&quot;,&quot;chip_types&quot;:[&quot;text&quot;]}],[{&quot;text_align&quot;:&quot;lm&quot;,&quot;text_direction&quot;:&quot;horizontal&quot;,&quot;support_big_font&quot;:false,&quot;fill_id&quot;:&quot;cbc5ad0736cf4eccbc3375f750b410a4&quot;,&quot;fill_align&quot;:&quot;lm&quot;,&quot;chip_types&quot;:[&quot;header&quot;]},{&quot;text_align&quot;:&quot;cm&quot;,&quot;text_direction&quot;:&quot;horizontal&quot;,&quot;support_features&quot;:[&quot;collage&quot;],&quot;support_big_font&quot;:false,&quot;fill_id&quot;:&quot;001301a16bfe4fee952b84fd55dd512d&quot;,&quot;fill_align&quot;:&quot;cm&quot;,&quot;chip_types&quot;:[&quot;diagram&quot;,&quot;pictext&quot;,&quot;picture&quot;,&quot;chart&quot;,&quot;table&quot;,&quot;video&quot;]}]]"/>
  <p:tag name="KSO_WM_TEMPLATE_MASTER_TYPE" val="0"/>
  <p:tag name="KSO_WM_TEMPLATE_COLOR_TYPE" val="1"/>
  <p:tag name="KSO_WM_CHIP_XID" val="5ef1707e5bb2a422ac9a2b54"/>
  <p:tag name="KSO_WM_CHIP_DECFILLPROP" val="[]"/>
  <p:tag name="KSO_WM_SLIDE_CAN_ADD_NAVIGATION" val="1"/>
  <p:tag name="KSO_WM_CHIP_GROUPID" val="5ef1707e5bb2a422ac9a2b53"/>
  <p:tag name="KSO_WM_SLIDE_BK_DARK_LIGHT" val="2"/>
  <p:tag name="KSO_WM_SLIDE_BACKGROUND_TYPE" val="general"/>
  <p:tag name="KSO_WM_SLIDE_SUPPORT_FEATURE_TYPE" val="0"/>
  <p:tag name="KSO_WM_TEMPLATE_ASSEMBLE_XID" val="60656e7c4054ed1e2fb7f9c9"/>
  <p:tag name="KSO_WM_TEMPLATE_ASSEMBLE_GROUPID" val="60656e7c4054ed1e2fb7f9c9"/>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716_1*i*1"/>
  <p:tag name="KSO_WM_TEMPLATE_CATEGORY" val="diagram"/>
  <p:tag name="KSO_WM_TEMPLATE_INDEX" val="20208716"/>
  <p:tag name="KSO_WM_UNIT_LAYERLEVEL" val="1"/>
  <p:tag name="KSO_WM_TAG_VERSION" val="1.0"/>
  <p:tag name="KSO_WM_BEAUTIFY_FLAG" val="#wm#"/>
  <p:tag name="KSO_WM_UNIT_BLOCK" val="0"/>
  <p:tag name="KSO_WM_UNIT_SM_LIMIT_TYPE" val="2"/>
  <p:tag name="KSO_WM_UNIT_DEC_AREA_ID" val="031f09c4cedb4b11b66eaad01eac555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CHIP_GROUPID" val="5ef1707e5bb2a422ac9a2b53"/>
  <p:tag name="KSO_WM_CHIP_XID" val="5ef1707e5bb2a422ac9a2b5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3"/>
  <p:tag name="KSO_WM_TEMPLATE_ASSEMBLE_XID" val="60656e7c4054ed1e2fb7f9c9"/>
  <p:tag name="KSO_WM_TEMPLATE_ASSEMBLE_GROUPID" val="60656e7c4054ed1e2fb7f9c9"/>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716_1*i*2"/>
  <p:tag name="KSO_WM_TEMPLATE_CATEGORY" val="diagram"/>
  <p:tag name="KSO_WM_TEMPLATE_INDEX" val="20208716"/>
  <p:tag name="KSO_WM_UNIT_LAYERLEVEL" val="1"/>
  <p:tag name="KSO_WM_TAG_VERSION" val="1.0"/>
  <p:tag name="KSO_WM_BEAUTIFY_FLAG" val="#wm#"/>
  <p:tag name="KSO_WM_UNIT_BLOCK" val="0"/>
  <p:tag name="KSO_WM_UNIT_SM_LIMIT_TYPE" val="2"/>
  <p:tag name="KSO_WM_UNIT_DEC_AREA_ID" val="87d16a5fd8004a03af2e09f03448e1b9"/>
  <p:tag name="KSO_WM_UNIT_DECORATE_INFO" val="{&quot;ReferentInfo&quot;:{&quot;Id&quot;:&quot;slide&quot;,&quot;X&quot;:{&quot;Pos&quot;:0},&quot;Y&quot;:{&quot;Pos&quot;:1}},&quot;DecorateInfoX&quot;:{&quot;Pos&quot;:0,&quot;IsAbs&quot;:false},&quot;DecorateInfoY&quot;:{&quot;Pos&quot;:0,&quot;IsAbs&quot;:false},&quot;DecorateInfoW&quot;:{&quot;IsAbs&quot;:false},&quot;DecorateInfoH&quot;:{&quot;IsAbs&quot;:false},&quot;whChangeMode&quot;:1}"/>
  <p:tag name="KSO_WM_CHIP_GROUPID" val="5ef1707e5bb2a422ac9a2b53"/>
  <p:tag name="KSO_WM_CHIP_XID" val="5ef1707e5bb2a422ac9a2b54"/>
  <p:tag name="KSO_WM_TEMPLATE_ASSEMBLE_XID" val="60656e7c4054ed1e2fb7f9c9"/>
  <p:tag name="KSO_WM_TEMPLATE_ASSEMBLE_GROUPID" val="60656e7c4054ed1e2fb7f9c9"/>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8716_1*i*10"/>
  <p:tag name="KSO_WM_TEMPLATE_CATEGORY" val="diagram"/>
  <p:tag name="KSO_WM_TEMPLATE_INDEX" val="20208716"/>
  <p:tag name="KSO_WM_UNIT_LAYERLEVEL" val="1"/>
  <p:tag name="KSO_WM_TAG_VERSION" val="1.0"/>
  <p:tag name="KSO_WM_BEAUTIFY_FLAG" val="#wm#"/>
  <p:tag name="KSO_WM_UNIT_BLOCK" val="0"/>
  <p:tag name="KSO_WM_UNIT_SM_LIMIT_TYPE" val="2"/>
  <p:tag name="KSO_WM_UNIT_DEC_AREA_ID" val="3a4e26e5d8c84929a27a6f52665c7c85"/>
  <p:tag name="KSO_WM_UNIT_DECORATE_INFO" val="{&quot;DecorateInfoH&quot;:{&quot;IsAbs&quot;:true},&quot;DecorateInfoW&quot;:{&quot;IsAbs&quot;:true},&quot;DecorateInfoX&quot;:{&quot;IsAbs&quot;:true,&quot;Pos&quot;:1},&quot;DecorateInfoY&quot;:{&quot;IsAbs&quot;:true,&quot;Pos&quot;:1},&quot;ReferentInfo&quot;:{&quot;Id&quot;:&quot;db0a5dfcab0d49aa94c58cdd43d8336c;a068bdd1c10c45548245b6be0869c674&quot;,&quot;X&quot;:{&quot;Pos&quot;:1},&quot;Y&quot;:{&quot;Pos&quot;:1}},&quot;whChangeMode&quot;:0}"/>
  <p:tag name="KSO_WM_CHIP_GROUPID" val="5ef1707e5bb2a422ac9a2b53"/>
  <p:tag name="KSO_WM_CHIP_XID" val="5ef1707e5bb2a422ac9a2b54"/>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720"/>
  <p:tag name="KSO_WM_TEMPLATE_ASSEMBLE_XID" val="60656e7c4054ed1e2fb7f9c9"/>
  <p:tag name="KSO_WM_TEMPLATE_ASSEMBLE_GROUPID" val="60656e7c4054ed1e2fb7f9c9"/>
</p:tagLst>
</file>

<file path=ppt/tags/tag19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小标题"/>
  <p:tag name="KSO_WM_UNIT_NOCLEAR" val="0"/>
  <p:tag name="KSO_WM_UNIT_VALUE" val="38"/>
  <p:tag name="KSO_WM_UNIT_HIGHLIGHT" val="0"/>
  <p:tag name="KSO_WM_UNIT_COMPATIBLE" val="0"/>
  <p:tag name="KSO_WM_UNIT_DIAGRAM_ISNUMVISUAL" val="0"/>
  <p:tag name="KSO_WM_UNIT_DIAGRAM_ISREFERUNIT" val="0"/>
  <p:tag name="KSO_WM_UNIT_TYPE" val="h_a"/>
  <p:tag name="KSO_WM_UNIT_INDEX" val="1_1"/>
  <p:tag name="KSO_WM_UNIT_ID" val="diagram20208716_1*h_a*1_1"/>
  <p:tag name="KSO_WM_TEMPLATE_CATEGORY" val="diagram"/>
  <p:tag name="KSO_WM_TEMPLATE_INDEX" val="20208716"/>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db0a5dfcab0d49aa94c58cdd43d8336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973a822dd32445ebf606d7929e0fc9b"/>
  <p:tag name="KSO_WM_UNIT_SUPPORT_BIG_FONT" val="1"/>
  <p:tag name="KSO_WM_UNIT_TEXT_FILL_FORE_SCHEMECOLOR_INDEX_BRIGHTNESS" val="0"/>
  <p:tag name="KSO_WM_UNIT_TEXT_FILL_FORE_SCHEMECOLOR_INDEX" val="13"/>
  <p:tag name="KSO_WM_UNIT_TEXT_FILL_TYPE" val="1"/>
  <p:tag name="KSO_WM_TEMPLATE_ASSEMBLE_XID" val="60656e7c4054ed1e2fb7f9c9"/>
  <p:tag name="KSO_WM_TEMPLATE_ASSEMBLE_GROUPID" val="60656e7c4054ed1e2fb7f9c9"/>
</p:tagLst>
</file>

<file path=ppt/tags/tag193.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08716_1*h_f*1_1"/>
  <p:tag name="KSO_WM_TEMPLATE_CATEGORY" val="diagram"/>
  <p:tag name="KSO_WM_TEMPLATE_INDEX" val="20208716"/>
  <p:tag name="KSO_WM_UNIT_LAYERLEVEL" val="1_1"/>
  <p:tag name="KSO_WM_TAG_VERSION" val="1.0"/>
  <p:tag name="KSO_WM_BEAUTIFY_FLAG" val="#wm#"/>
  <p:tag name="KSO_WM_UNIT_SUBTYPE" val="a"/>
  <p:tag name="KSO_WM_UNIT_DEFAULT_FONT" val="14;20;2"/>
  <p:tag name="KSO_WM_UNIT_BLOCK" val="0"/>
  <p:tag name="KSO_WM_UNIT_VALUE" val="266"/>
  <p:tag name="KSO_WM_UNIT_SHOW_EDIT_AREA_INDICATION" val="1"/>
  <p:tag name="KSO_WM_CHIP_GROUPID" val="5e6b05b36848fb12bee65ad8"/>
  <p:tag name="KSO_WM_CHIP_XID" val="5e6b05b36848fb12bee65ada"/>
  <p:tag name="KSO_WM_UNIT_DEC_AREA_ID" val="a068bdd1c10c45548245b6be0869c67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973a822dd32445ebf606d7929e0fc9b"/>
  <p:tag name="KSO_WM_UNIT_SUPPORT_BIG_FONT" val="1"/>
  <p:tag name="KSO_WM_UNIT_TEXT_FILL_FORE_SCHEMECOLOR_INDEX_BRIGHTNESS" val="0.25"/>
  <p:tag name="KSO_WM_UNIT_TEXT_FILL_FORE_SCHEMECOLOR_INDEX" val="13"/>
  <p:tag name="KSO_WM_UNIT_TEXT_FILL_TYPE" val="1"/>
  <p:tag name="KSO_WM_TEMPLATE_ASSEMBLE_XID" val="60656e7c4054ed1e2fb7f9c9"/>
  <p:tag name="KSO_WM_TEMPLATE_ASSEMBLE_GROUPID" val="60656e7c4054ed1e2fb7f9c9"/>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716_1*i*3"/>
  <p:tag name="KSO_WM_TEMPLATE_CATEGORY" val="diagram"/>
  <p:tag name="KSO_WM_TEMPLATE_INDEX" val="20208716"/>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c4054ed1e2fb7f9c9"/>
  <p:tag name="KSO_WM_TEMPLATE_ASSEMBLE_GROUPID" val="60656e7c4054ed1e2fb7f9c9"/>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8716_1*i*8"/>
  <p:tag name="KSO_WM_TEMPLATE_CATEGORY" val="diagram"/>
  <p:tag name="KSO_WM_TEMPLATE_INDEX" val="20208716"/>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c4054ed1e2fb7f9c9"/>
  <p:tag name="KSO_WM_TEMPLATE_ASSEMBLE_GROUPID" val="60656e7c4054ed1e2fb7f9c9"/>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8716_1*i*9"/>
  <p:tag name="KSO_WM_TEMPLATE_CATEGORY" val="diagram"/>
  <p:tag name="KSO_WM_TEMPLATE_INDEX" val="20208716"/>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c4054ed1e2fb7f9c9"/>
  <p:tag name="KSO_WM_TEMPLATE_ASSEMBLE_GROUPID" val="60656e7c4054ed1e2fb7f9c9"/>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8716_1*i*6"/>
  <p:tag name="KSO_WM_TEMPLATE_CATEGORY" val="diagram"/>
  <p:tag name="KSO_WM_TEMPLATE_INDEX" val="20208716"/>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c4054ed1e2fb7f9c9"/>
  <p:tag name="KSO_WM_TEMPLATE_ASSEMBLE_GROUPID" val="60656e7c4054ed1e2fb7f9c9"/>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8716_1*i*7"/>
  <p:tag name="KSO_WM_TEMPLATE_CATEGORY" val="diagram"/>
  <p:tag name="KSO_WM_TEMPLATE_INDEX" val="20208716"/>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c4054ed1e2fb7f9c9"/>
  <p:tag name="KSO_WM_TEMPLATE_ASSEMBLE_GROUPID" val="60656e7c4054ed1e2fb7f9c9"/>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8716_1*i*4"/>
  <p:tag name="KSO_WM_TEMPLATE_CATEGORY" val="diagram"/>
  <p:tag name="KSO_WM_TEMPLATE_INDEX" val="20208716"/>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c4054ed1e2fb7f9c9"/>
  <p:tag name="KSO_WM_TEMPLATE_ASSEMBLE_GROUPID" val="60656e7c4054ed1e2fb7f9c9"/>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8716_1*i*5"/>
  <p:tag name="KSO_WM_TEMPLATE_CATEGORY" val="diagram"/>
  <p:tag name="KSO_WM_TEMPLATE_INDEX" val="20208716"/>
  <p:tag name="KSO_WM_UNIT_LAYERLEVEL" val="1"/>
  <p:tag name="KSO_WM_TAG_VERSION" val="1.0"/>
  <p:tag name="KSO_WM_BEAUTIFY_FLAG" val="#wm#"/>
  <p:tag name="KSO_WM_UNIT_SM_LIMIT_TYPE" val="2"/>
  <p:tag name="KSO_WM_CHIP_GROUPID" val="5ef1707e5bb2a422ac9a2b53"/>
  <p:tag name="KSO_WM_CHIP_XID" val="5ef1707e5bb2a422ac9a2b54"/>
  <p:tag name="KSO_WM_UNIT_LINE_FORE_SCHEMECOLOR_INDEX_BRIGHTNESS" val="0"/>
  <p:tag name="KSO_WM_UNIT_LINE_FORE_SCHEMECOLOR_INDEX" val="5"/>
  <p:tag name="KSO_WM_UNIT_LINE_FILL_TYPE" val="2"/>
  <p:tag name="KSO_WM_TEMPLATE_ASSEMBLE_XID" val="60656e7c4054ed1e2fb7f9c9"/>
  <p:tag name="KSO_WM_TEMPLATE_ASSEMBLE_GROUPID" val="60656e7c4054ed1e2fb7f9c9"/>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57"/>
  <p:tag name="KSO_WM_SLIDE_LAYOUT_INFO" val="{&quot;direction&quot;:1,&quot;id&quot;:&quot;2021-04-01T16:15:56&quot;,&quot;maxSize&quot;:{&quot;size1&quot;:56.16351301980516},&quot;minSize&quot;:{&quot;size1&quot;:33.76351301980515},&quot;normalSize&quot;:{&quot;size1&quot;:47.201013019805146},&quot;subLayout&quot;:[{&quot;id&quot;:&quot;2021-04-01T16:15:56&quot;,&quot;margin&quot;:{&quot;bottom&quot;:1.6929999589920044,&quot;left&quot;:1.6929999589920044,&quot;right&quot;:0.02600000612437725,&quot;top&quot;:1.6929999589920044},&quot;type&quot;:0},{&quot;id&quot;:&quot;2021-04-01T16:15:56&quot;,&quot;maxSize&quot;:{&quot;size1&quot;:55.042299339506364},&quot;minSize&quot;:{&quot;size1&quot;:19.442299339506363},&quot;normalSize&quot;:{&quot;size1&quot;:19.44248452469154},&quot;subLayout&quot;:[{&quot;id&quot;:&quot;2021-04-01T16:15:56&quot;,&quot;margin&quot;:{&quot;bottom&quot;:0.02600000612437725,&quot;left&quot;:1.690999984741211,&quot;right&quot;:2.5149998664855957,&quot;top&quot;:1.6929999589920044},&quot;type&quot;:0},{&quot;id&quot;:&quot;2021-04-01T16:15:56&quot;,&quot;margin&quot;:{&quot;bottom&quot;:1.6929999589920044,&quot;left&quot;:1.690999984741211,&quot;right&quot;:2.5149998664855957,&quot;top&quot;:0.8199999928474426},&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a50998712faa657a756"/>
  <p:tag name="KSO_WM_CHIP_FILLPROP" val="[[{&quot;text_align&quot;:&quot;cm&quot;,&quot;text_direction&quot;:&quot;horizontal&quot;,&quot;support_features&quot;:[&quot;creativepic&quot;],&quot;support_big_font&quot;:false,&quot;picture_toward&quot;:1,&quot;picture_dockside&quot;:[],&quot;fill_id&quot;:&quot;a412ec61b47f4bfe9e5c81c35b54a6b4&quot;,&quot;fill_align&quot;:&quot;cm&quot;,&quot;chip_types&quot;:[&quot;picture&quot;]},{&quot;text_align&quot;:&quot;lb&quot;,&quot;text_direction&quot;:&quot;horizontal&quot;,&quot;support_big_font&quot;:false,&quot;picture_toward&quot;:0,&quot;picture_dockside&quot;:[],&quot;fill_id&quot;:&quot;5cb92c8a3b8149649945ce43e7d43924&quot;,&quot;fill_align&quot;:&quot;lb&quot;,&quot;chip_types&quot;:[&quot;text&quot;,&quot;header&quot;]},{&quot;text_align&quot;:&quot;lt&quot;,&quot;text_direction&quot;:&quot;horizontal&quot;,&quot;support_big_font&quot;:false,&quot;picture_toward&quot;:0,&quot;picture_dockside&quot;:[],&quot;fill_id&quot;:&quot;619ad5830d4a44d39cb831fc54ce2e31&quot;,&quot;fill_align&quot;:&quot;lt&quot;,&quot;chip_types&quot;:[&quot;text&quot;]}]]"/>
  <p:tag name="KSO_WM_CHIP_DECFILLPROP" val="[]"/>
  <p:tag name="KSO_WM_SLIDE_ID" val="diagram20217057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TYPE" val="text"/>
  <p:tag name="KSO_WM_SLIDE_SIZE" val="816*348"/>
  <p:tag name="KSO_WM_SLIDE_POSITION" val="72*95"/>
  <p:tag name="KSO_WM_CHIP_GROUPID" val="5facfa50998712faa657a755"/>
  <p:tag name="KSO_WM_SLIDE_BK_DARK_LIGHT" val="2"/>
  <p:tag name="KSO_WM_SLIDE_BACKGROUND_TYPE" val="general"/>
  <p:tag name="KSO_WM_SLIDE_SUPPORT_FEATURE_TYPE" val="8"/>
  <p:tag name="KSO_WM_SLIDE_SUBTYPE" val="picTxt"/>
  <p:tag name="KSO_WM_TEMPLATE_ASSEMBLE_XID" val="606570484054ed1e2fb814b4"/>
  <p:tag name="KSO_WM_TEMPLATE_ASSEMBLE_GROUPID" val="606570484054ed1e2fb814b4"/>
</p:tagLst>
</file>

<file path=ppt/tags/tag202.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6714_1*ζ_h_i*1_1_1"/>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03.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4"/>
  <p:tag name="KSO_WM_UNIT_ID" val="diagram20216714_1*ζ_h_i*1_1_4"/>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6"/>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8"/>
  <p:tag name="KSO_WM_UNIT_ID" val="diagram20216714_1*ζ_h_i*1_1_8"/>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6"/>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05.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9"/>
  <p:tag name="KSO_WM_UNIT_ID" val="diagram20216714_1*ζ_h_i*1_1_9"/>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6"/>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0"/>
  <p:tag name="KSO_WM_UNIT_ID" val="diagram20216714_1*ζ_h_i*1_1_10"/>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7.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1"/>
  <p:tag name="KSO_WM_UNIT_ID" val="diagram20216714_1*ζ_h_i*1_1_11"/>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8.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3"/>
  <p:tag name="KSO_WM_UNIT_ID" val="diagram20216714_1*ζ_h_i*1_1_13"/>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9.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4"/>
  <p:tag name="KSO_WM_UNIT_ID" val="diagram20216714_1*ζ_h_i*1_1_14"/>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FILL_FORE_SCHEMECOLOR_INDEX" val="5"/>
  <p:tag name="KSO_WM_UNIT_FILL_TYPE" val="1"/>
  <p:tag name="KSO_WM_UNIT_TEXT_FILL_FORE_SCHEMECOLOR_INDEX" val="2"/>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8"/>
  <p:tag name="KSO_WM_UNIT_ID" val="diagram20216714_1*ζ_h_i*1_1_18"/>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FILL_FORE_SCHEMECOLOR_INDEX" val="5"/>
  <p:tag name="KSO_WM_UNIT_FILL_TYPE" val="1"/>
  <p:tag name="KSO_WM_UNIT_TEXT_FILL_FORE_SCHEMECOLOR_INDEX" val="2"/>
  <p:tag name="KSO_WM_UNIT_TEXT_FILL_TYPE" val="1"/>
</p:tagLst>
</file>

<file path=ppt/tags/tag211.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714_1*ζ_h_i*1_1_2"/>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FILL_FORE_SCHEMECOLOR_INDEX" val="14"/>
  <p:tag name="KSO_WM_UNIT_FILL_TYPE" val="1"/>
  <p:tag name="KSO_WM_UNIT_TEXT_FILL_FORE_SCHEMECOLOR_INDEX" val="2"/>
  <p:tag name="KSO_WM_UNIT_TEXT_FILL_TYPE" val="1"/>
</p:tagLst>
</file>

<file path=ppt/tags/tag212.xml><?xml version="1.0" encoding="utf-8"?>
<p:tagLst xmlns:a="http://schemas.openxmlformats.org/drawingml/2006/main" xmlns:r="http://schemas.openxmlformats.org/officeDocument/2006/relationships" xmlns:p="http://schemas.openxmlformats.org/presentationml/2006/main">
  <p:tag name="KSO_WM_UNIT_PICTURE_TOWARD" val="1"/>
  <p:tag name="KSO_WM_UNIT_VALUE" val="1040*1445"/>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6714_1*ζ_h_d*1_1_1"/>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Lst>
</file>

<file path=ppt/tags/tag213.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7_1*f*1"/>
  <p:tag name="KSO_WM_TEMPLATE_CATEGORY" val="diagram"/>
  <p:tag name="KSO_WM_TEMPLATE_INDEX" val="20217057"/>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72f2a9365b3849888a9fad9747817c0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2bf8c8888c94d9d85c495c07aa8776a"/>
  <p:tag name="KSO_WM_UNIT_TEXT_FILL_FORE_SCHEMECOLOR_INDEX_BRIGHTNESS" val="0.25"/>
  <p:tag name="KSO_WM_UNIT_TEXT_FILL_FORE_SCHEMECOLOR_INDEX" val="13"/>
  <p:tag name="KSO_WM_UNIT_TEXT_FILL_TYPE" val="1"/>
  <p:tag name="KSO_WM_TEMPLATE_ASSEMBLE_XID" val="606570484054ed1e2fb814b4"/>
  <p:tag name="KSO_WM_TEMPLATE_ASSEMBLE_GROUPID" val="606570484054ed1e2fb814b4"/>
</p:tagLst>
</file>

<file path=ppt/tags/tag214.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6714_1*ζ_h_i*1_1_3"/>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15.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5"/>
  <p:tag name="KSO_WM_UNIT_ID" val="diagram20216714_1*ζ_h_i*1_1_5"/>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16.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6"/>
  <p:tag name="KSO_WM_UNIT_ID" val="diagram20216714_1*ζ_h_i*1_1_6"/>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17.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7"/>
  <p:tag name="KSO_WM_UNIT_ID" val="diagram20216714_1*ζ_h_i*1_1_7"/>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18.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9"/>
  <p:tag name="KSO_WM_UNIT_ID" val="diagram20216714_1*ζ_h_i*1_1_19"/>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9.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0"/>
  <p:tag name="KSO_WM_UNIT_ID" val="diagram20216714_1*ζ_h_i*1_1_20"/>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1"/>
  <p:tag name="KSO_WM_UNIT_ID" val="diagram20216714_1*ζ_h_i*1_1_21"/>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1.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2"/>
  <p:tag name="KSO_WM_UNIT_ID" val="diagram20216714_1*ζ_h_i*1_1_22"/>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2.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5"/>
  <p:tag name="KSO_WM_UNIT_ID" val="diagram20216714_1*ζ_h_i*1_1_15"/>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3.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2"/>
  <p:tag name="KSO_WM_UNIT_ID" val="diagram20216714_1*ζ_h_i*1_1_12"/>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4.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6"/>
  <p:tag name="KSO_WM_UNIT_ID" val="diagram20216714_1*ζ_h_i*1_1_16"/>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5.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7"/>
  <p:tag name="KSO_WM_UNIT_ID" val="diagram20216714_1*ζ_h_i*1_1_17"/>
  <p:tag name="KSO_WM_TEMPLATE_CATEGORY" val="diagram"/>
  <p:tag name="KSO_WM_TEMPLATE_INDEX" val="2021671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465"/>
  <p:tag name="KSO_WM_SLIDE_LAYOUT_INFO" val="{&quot;backgroundInfo&quot;:[{&quot;bottom&quot;:0,&quot;bottomAbs&quot;:false,&quot;left&quot;:0,&quot;leftAbs&quot;:false,&quot;right&quot;:0,&quot;rightAbs&quot;:false,&quot;top&quot;:0.7407407,&quot;topAbs&quot;:false,&quot;type&quot;:&quot;bottomTop&quot;}],&quot;id&quot;:&quot;2021-04-01T15:36:43&quot;,&quot;maxSize&quot;:{&quot;size1&quot;:42.2},&quot;minSize&quot;:{&quot;size1&quot;:42.2},&quot;normalSize&quot;:{&quot;size1&quot;:42.2},&quot;subLayout&quot;:[{&quot;id&quot;:&quot;2021-04-01T15:36:43&quot;,&quot;margin&quot;:{&quot;bottom&quot;:3.38700008392334,&quot;left&quot;:4.657000541687012,&quot;right&quot;:4.657000541687012,&quot;top&quot;:1.2699999809265137},&quot;type&quot;:0},{&quot;id&quot;:&quot;2021-04-01T15:36:43&quot;,&quot;margin&quot;:{&quot;bottom&quot;:3.38700008392334,&quot;left&quot;:6.7729997634887695,&quot;right&quot;:6.7729997634887695,&quot;top&quot;:0},&quot;type&quot;:0}],&quot;type&quot;:0}"/>
  <p:tag name="KSO_WM_SLIDE_BACKGROUND" val="[&quot;bottomTop&quot;]"/>
  <p:tag name="KSO_WM_SLIDE_RATIO" val="1.777778"/>
  <p:tag name="KSO_WM_SLIDE_ID" val="diagram2021246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67"/>
  <p:tag name="KSO_WM_SLIDE_POSITION" val="0*72"/>
  <p:tag name="KSO_WM_TAG_VERSION" val="1.0"/>
  <p:tag name="KSO_WM_SLIDE_LAYOUT" val="a_b_f"/>
  <p:tag name="KSO_WM_SLIDE_LAYOUT_CNT" val="1_1_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6969a5984fe4426badf670db1829be36&quot;,&quot;fill_align&quot;:&quot;cm&quot;,&quot;chip_types&quot;:[&quot;header&quot;]},{&quot;text_align&quot;:&quot;lm&quot;,&quot;text_direction&quot;:&quot;horizontal&quot;,&quot;support_features&quot;:[&quot;collage&quot;,&quot;carousel&quot;],&quot;support_big_font&quot;:true,&quot;fill_id&quot;:&quot;638fc320fad547f2a2c9e7fbae56f76d&quot;,&quot;fill_align&quot;:&quot;cm&quot;,&quot;chip_types&quot;:[&quot;diagram&quot;,&quot;text&quot;,&quot;picture&quot;,&quot;chart&quot;,&quot;table&quot;]}]]"/>
  <p:tag name="KSO_WM_CHIP_XID" val="5f226a74c4814ce96fb160eb"/>
  <p:tag name="KSO_WM_CHIP_DECFILLPROP" val="[]"/>
  <p:tag name="KSO_WM_CHIP_GROUPID" val="5f226a74c4814ce96fb160ea"/>
  <p:tag name="KSO_WM_SLIDE_BK_DARK_LIGHT" val="2"/>
  <p:tag name="KSO_WM_SLIDE_BACKGROUND_TYPE" val="bottomTop"/>
  <p:tag name="KSO_WM_SLIDE_SUPPORT_FEATURE_TYPE" val="0"/>
  <p:tag name="KSO_WM_TEMPLATE_ASSEMBLE_XID" val="60656f444054ed1e2fb80690"/>
  <p:tag name="KSO_WM_TEMPLATE_ASSEMBLE_GROUPID" val="60656f444054ed1e2fb80690"/>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2465_1*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2465"/>
  <p:tag name="KSO_WM_UNIT_VALUE" val="318"/>
  <p:tag name="KSO_WM_TEMPLATE_ASSEMBLE_XID" val="60656f444054ed1e2fb80690"/>
  <p:tag name="KSO_WM_TEMPLATE_ASSEMBLE_GROUPID" val="60656f444054ed1e2fb80690"/>
</p:tagLst>
</file>

<file path=ppt/tags/tag22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2e8a7ef88484c27907bbead105ca5aa"/>
  <p:tag name="KSO_WM_UNIT_HIGHLIGHT" val="0"/>
  <p:tag name="KSO_WM_UNIT_COMPATIBLE" val="0"/>
  <p:tag name="KSO_WM_UNIT_DIAGRAM_ISNUMVISUAL" val="0"/>
  <p:tag name="KSO_WM_UNIT_DIAGRAM_ISREFERUNIT" val="0"/>
  <p:tag name="KSO_WM_UNIT_TYPE" val="i"/>
  <p:tag name="KSO_WM_UNIT_INDEX" val="2"/>
  <p:tag name="KSO_WM_UNIT_ID" val="diagram20212465_1*i*2"/>
  <p:tag name="KSO_WM_TEMPLATE_CATEGORY" val="diagram"/>
  <p:tag name="KSO_WM_TEMPLATE_INDEX" val="20212465"/>
  <p:tag name="KSO_WM_UNIT_LAYERLEVEL" val="1"/>
  <p:tag name="KSO_WM_TAG_VERSION" val="1.0"/>
  <p:tag name="KSO_WM_BEAUTIFY_FLAG" val="#wm#"/>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f226a74c4814ce96fb160ea"/>
  <p:tag name="KSO_WM_CHIP_XID" val="5f226a74c4814ce96fb160e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18"/>
  <p:tag name="KSO_WM_TEMPLATE_ASSEMBLE_XID" val="60656f444054ed1e2fb80690"/>
  <p:tag name="KSO_WM_TEMPLATE_ASSEMBLE_GROUPID" val="60656f444054ed1e2fb80690"/>
</p:tagLst>
</file>

<file path=ppt/tags/tag22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f73bda84c42e4735b3f5d092a816bbc7"/>
  <p:tag name="KSO_WM_UNIT_HIGHLIGHT" val="0"/>
  <p:tag name="KSO_WM_UNIT_COMPATIBLE" val="0"/>
  <p:tag name="KSO_WM_UNIT_DIAGRAM_ISNUMVISUAL" val="0"/>
  <p:tag name="KSO_WM_UNIT_DIAGRAM_ISREFERUNIT" val="0"/>
  <p:tag name="KSO_WM_UNIT_TYPE" val="i"/>
  <p:tag name="KSO_WM_UNIT_INDEX" val="3"/>
  <p:tag name="KSO_WM_UNIT_ID" val="diagram20212465_1*i*3"/>
  <p:tag name="KSO_WM_TEMPLATE_CATEGORY" val="diagram"/>
  <p:tag name="KSO_WM_TEMPLATE_INDEX" val="20212465"/>
  <p:tag name="KSO_WM_UNIT_LAYERLEVEL" val="1"/>
  <p:tag name="KSO_WM_TAG_VERSION" val="1.0"/>
  <p:tag name="KSO_WM_BEAUTIFY_FLAG" val="#wm#"/>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f226a74c4814ce96fb160ea"/>
  <p:tag name="KSO_WM_CHIP_XID" val="5f226a74c4814ce96fb160eb"/>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VALUE" val="494"/>
  <p:tag name="KSO_WM_TEMPLATE_ASSEMBLE_XID" val="60656f444054ed1e2fb80690"/>
  <p:tag name="KSO_WM_TEMPLATE_ASSEMBLE_GROUPID" val="60656f444054ed1e2fb80690"/>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9bd12f14aa74ace9c6c03891def0a09"/>
  <p:tag name="KSO_WM_UNIT_HIGHLIGHT" val="0"/>
  <p:tag name="KSO_WM_UNIT_COMPATIBLE" val="0"/>
  <p:tag name="KSO_WM_UNIT_DIAGRAM_ISNUMVISUAL" val="0"/>
  <p:tag name="KSO_WM_UNIT_DIAGRAM_ISREFERUNIT" val="0"/>
  <p:tag name="KSO_WM_UNIT_TYPE" val="i"/>
  <p:tag name="KSO_WM_UNIT_INDEX" val="4"/>
  <p:tag name="KSO_WM_UNIT_ID" val="diagram20212465_1*i*4"/>
  <p:tag name="KSO_WM_TEMPLATE_CATEGORY" val="diagram"/>
  <p:tag name="KSO_WM_TEMPLATE_INDEX" val="20212465"/>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226a74c4814ce96fb160ea"/>
  <p:tag name="KSO_WM_CHIP_XID" val="5f226a74c4814ce96fb160e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
  <p:tag name="KSO_WM_TEMPLATE_ASSEMBLE_XID" val="60656f444054ed1e2fb80690"/>
  <p:tag name="KSO_WM_TEMPLATE_ASSEMBLE_GROUPID" val="60656f444054ed1e2fb80690"/>
</p:tagLst>
</file>

<file path=ppt/tags/tag23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38"/>
  <p:tag name="KSO_WM_UNIT_HIGHLIGHT" val="0"/>
  <p:tag name="KSO_WM_UNIT_COMPATIBLE" val="0"/>
  <p:tag name="KSO_WM_UNIT_DIAGRAM_ISNUMVISUAL" val="0"/>
  <p:tag name="KSO_WM_UNIT_DIAGRAM_ISREFERUNIT" val="0"/>
  <p:tag name="KSO_WM_UNIT_TYPE" val="b"/>
  <p:tag name="KSO_WM_UNIT_INDEX" val="1"/>
  <p:tag name="KSO_WM_UNIT_ID" val="diagram20212465_1*b*1"/>
  <p:tag name="KSO_WM_TEMPLATE_CATEGORY" val="diagram"/>
  <p:tag name="KSO_WM_TEMPLATE_INDEX" val="20212465"/>
  <p:tag name="KSO_WM_UNIT_LAYERLEVEL" val="1"/>
  <p:tag name="KSO_WM_TAG_VERSION" val="1.0"/>
  <p:tag name="KSO_WM_BEAUTIFY_FLAG" val="#wm#"/>
  <p:tag name="KSO_WM_UNIT_DEFAULT_FONT" val="18;24;2"/>
  <p:tag name="KSO_WM_UNIT_BLOCK" val="0"/>
  <p:tag name="KSO_WM_UNIT_DEC_AREA_ID" val="8df13b53fc1f44edaff1d1bfbd12ac06"/>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ae53641e682a4ab0b95ccde8e75d29d8"/>
  <p:tag name="KSO_WM_UNIT_SUPPORT_BIG_FONT" val="1"/>
  <p:tag name="KSO_WM_UNIT_TEXT_FILL_FORE_SCHEMECOLOR_INDEX_BRIGHTNESS" val="-0.25"/>
  <p:tag name="KSO_WM_UNIT_TEXT_FILL_FORE_SCHEMECOLOR_INDEX" val="14"/>
  <p:tag name="KSO_WM_UNIT_TEXT_FILL_TYPE" val="1"/>
  <p:tag name="KSO_WM_TEMPLATE_ASSEMBLE_XID" val="60656f444054ed1e2fb80690"/>
  <p:tag name="KSO_WM_TEMPLATE_ASSEMBLE_GROUPID" val="60656f444054ed1e2fb80690"/>
</p:tagLst>
</file>

<file path=ppt/tags/tag23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465_1*f*1"/>
  <p:tag name="KSO_WM_TEMPLATE_CATEGORY" val="diagram"/>
  <p:tag name="KSO_WM_TEMPLATE_INDEX" val="20212465"/>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8ae2c5d8d320458b86ed61713dbacad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2538ceb37a54dad9550174d996a4f1b"/>
  <p:tag name="KSO_WM_UNIT_SUPPORT_BIG_FONT" val="1"/>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f444054ed1e2fb80690"/>
  <p:tag name="KSO_WM_TEMPLATE_ASSEMBLE_GROUPID" val="60656f444054ed1e2fb80690"/>
</p:tagLst>
</file>

<file path=ppt/tags/tag233.xml><?xml version="1.0" encoding="utf-8"?>
<p:tagLst xmlns:a="http://schemas.openxmlformats.org/drawingml/2006/main" xmlns:r="http://schemas.openxmlformats.org/officeDocument/2006/relationships" xmlns:p="http://schemas.openxmlformats.org/presentationml/2006/main">
  <p:tag name="KSO_WM_UNIT_TEXTBOXSTYLE_GUID" val="{03371892-9075-4815-b580-d1cc7e78aa0d}"/>
</p:tagLst>
</file>

<file path=ppt/tags/tag234.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175*f*1"/>
  <p:tag name="KSO_WM_TEMPLATE_CATEGORY" val="mixed"/>
  <p:tag name="KSO_WM_TEMPLATE_INDEX" val="20201941"/>
  <p:tag name="KSO_WM_UNIT_LAYERLEVEL" val="1"/>
  <p:tag name="KSO_WM_TAG_VERSION" val="1.0"/>
  <p:tag name="KSO_WM_BEAUTIFY_FLAG" val="#wm#"/>
  <p:tag name="KSO_WM_UNIT_TEXTBOXSTYLE_GUID" val="{03371892-9075-4815-b580-d1cc7e78aa0d}"/>
  <p:tag name="KSO_WM_UNIT_TEXTBOXSTYLE_TYPE" val="8"/>
  <p:tag name="KSO_WM_UNIT_TEXT_FILL_FORE_SCHEMECOLOR_INDEX_BRIGHTNESS" val="0.25"/>
  <p:tag name="KSO_WM_UNIT_TEXT_FILL_FORE_SCHEMECOLOR_INDEX" val="13"/>
  <p:tag name="KSO_WM_UNIT_TEXT_FILL_TYPE" val="1"/>
</p:tagLst>
</file>

<file path=ppt/tags/tag235.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30.97504"/>
  <p:tag name="KSO_WM_UNIT_TEXTBOXSTYLE_ADJUSTTOP" val="0_-25.52504"/>
  <p:tag name="KSO_WM_UNIT_TEXTBOXSTYLE_ADJUSTWIDTH" val="100_61.94998"/>
  <p:tag name="KSO_WM_UNIT_TEXTBOXSTYLE_ADJUSTHEIGTH" val="100_51.04999"/>
  <p:tag name="KSO_WM_UNIT_HIGHLIGHT" val="0"/>
  <p:tag name="KSO_WM_UNIT_COMPATIBLE" val="0"/>
  <p:tag name="KSO_WM_UNIT_DIAGRAM_ISNUMVISUAL" val="0"/>
  <p:tag name="KSO_WM_UNIT_DIAGRAM_ISREFERUNIT" val="0"/>
  <p:tag name="KSO_WM_UNIT_TYPE" val="i"/>
  <p:tag name="KSO_WM_UNIT_INDEX" val="1"/>
  <p:tag name="KSO_WM_UNIT_ID" val="mixed20201941_175*i*1"/>
  <p:tag name="KSO_WM_TEMPLATE_CATEGORY" val="mixed"/>
  <p:tag name="KSO_WM_TEMPLATE_INDEX" val="20201941"/>
  <p:tag name="KSO_WM_UNIT_LAYERLEVEL" val="1"/>
  <p:tag name="KSO_WM_TAG_VERSION" val="1.0"/>
  <p:tag name="KSO_WM_BEAUTIFY_FLAG" val="#wm#"/>
  <p:tag name="KSO_WM_UNIT_TEXTBOXSTYLE_GUID" val="{03371892-9075-4815-b580-d1cc7e78aa0d}"/>
  <p:tag name="KSO_WM_UNIT_FILL_FORE_SCHEMECOLOR_INDEX_BRIGHTNESS" val="0.8"/>
  <p:tag name="KSO_WM_UNIT_FILL_FORE_SCHEMECOLOR_INDEX" val="5"/>
  <p:tag name="KSO_WM_UNIT_FILL_BACK_SCHEMECOLOR_INDEX_BRIGHTNESS" val="0"/>
  <p:tag name="KSO_WM_UNIT_FILL_BACK_SCHEMECOLOR_INDEX" val="14"/>
  <p:tag name="KSO_WM_UNIT_FILL_TYPE" val="2"/>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31.02502"/>
  <p:tag name="KSO_WM_UNIT_TEXTBOXSTYLE_ADJUSTTOP" val="100_-14.72504"/>
  <p:tag name="KSO_WM_UNIT_HIGHLIGHT" val="0"/>
  <p:tag name="KSO_WM_UNIT_COMPATIBLE" val="0"/>
  <p:tag name="KSO_WM_UNIT_DIAGRAM_ISNUMVISUAL" val="0"/>
  <p:tag name="KSO_WM_UNIT_DIAGRAM_ISREFERUNIT" val="0"/>
  <p:tag name="KSO_WM_UNIT_TYPE" val="i"/>
  <p:tag name="KSO_WM_UNIT_INDEX" val="2"/>
  <p:tag name="KSO_WM_UNIT_ID" val="mixed20201941_175*i*2"/>
  <p:tag name="KSO_WM_TEMPLATE_CATEGORY" val="mixed"/>
  <p:tag name="KSO_WM_TEMPLATE_INDEX" val="20201941"/>
  <p:tag name="KSO_WM_UNIT_LAYERLEVEL" val="1"/>
  <p:tag name="KSO_WM_TAG_VERSION" val="1.0"/>
  <p:tag name="KSO_WM_BEAUTIFY_FLAG" val="#wm#"/>
  <p:tag name="KSO_WM_UNIT_TEXTBOXSTYLE_GUID" val="{03371892-9075-4815-b580-d1cc7e78aa0d}"/>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7.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0_-10.22501"/>
  <p:tag name="KSO_WM_UNIT_TEXTBOXSTYLE_ADJUSTTOP" val="0_-25.52504"/>
  <p:tag name="KSO_WM_UNIT_HIGHLIGHT" val="0"/>
  <p:tag name="KSO_WM_UNIT_COMPATIBLE" val="0"/>
  <p:tag name="KSO_WM_UNIT_DIAGRAM_ISNUMVISUAL" val="0"/>
  <p:tag name="KSO_WM_UNIT_DIAGRAM_ISREFERUNIT" val="0"/>
  <p:tag name="KSO_WM_UNIT_TYPE" val="i"/>
  <p:tag name="KSO_WM_UNIT_INDEX" val="3"/>
  <p:tag name="KSO_WM_UNIT_ID" val="mixed20201941_175*i*3"/>
  <p:tag name="KSO_WM_TEMPLATE_CATEGORY" val="mixed"/>
  <p:tag name="KSO_WM_TEMPLATE_INDEX" val="20201941"/>
  <p:tag name="KSO_WM_UNIT_LAYERLEVEL" val="1"/>
  <p:tag name="KSO_WM_TAG_VERSION" val="1.0"/>
  <p:tag name="KSO_WM_BEAUTIFY_FLAG" val="#wm#"/>
  <p:tag name="KSO_WM_UNIT_TEXTBOXSTYLE_GUID" val="{03371892-9075-4815-b580-d1cc7e78aa0d}"/>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TABLE_ENDDRAG_ORIGIN_RECT" val="264*313"/>
  <p:tag name="TABLE_ENDDRAG_RECT" val="59*114*264*313"/>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97"/>
  <p:tag name="KSO_WM_SLIDE_ID" val="diagram20217097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1-04-01T16:16:32&quot;,&quot;maxSize&quot;:{&quot;size1&quot;:57.5},&quot;minSize&quot;:{&quot;size1&quot;:32.6},&quot;normalSize&quot;:{&quot;size1&quot;:53.225},&quot;subLayout&quot;:[{&quot;id&quot;:&quot;2021-04-01T16:16:32&quot;,&quot;maxSize&quot;:{&quot;size1&quot;:54.17560449176364},&quot;minSize&quot;:{&quot;size1&quot;:18.575604491763645},&quot;normalSize&quot;:{&quot;size1&quot;:31.142271158430315},&quot;subLayout&quot;:[{&quot;id&quot;:&quot;2021-04-01T16:16:32&quot;,&quot;margin&quot;:{&quot;bottom&quot;:0.02600000612437725,&quot;left&quot;:2.5399999618530273,&quot;right&quot;:0.02600000612437725,&quot;top&quot;:1.6929999589920044},&quot;type&quot;:0},{&quot;id&quot;:&quot;2021-04-01T16:16:32&quot;,&quot;margin&quot;:{&quot;bottom&quot;:1.6929999589920044,&quot;left&quot;:2.5399999618530273,&quot;right&quot;:0.02600000612437725,&quot;top&quot;:0.7919999957084656},&quot;type&quot;:0}],&quot;type&quot;:0},{&quot;id&quot;:&quot;2021-04-01T16:16:32&quot;,&quot;margin&quot;:{&quot;bottom&quot;:0,&quot;left&quot;:1.6670000553131104,&quot;right&quot;:0,&quot;top&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a57998712faa657abf3"/>
  <p:tag name="KSO_WM_CHIP_FILLPROP" val="[[{&quot;text_align&quot;:&quot;cm&quot;,&quot;text_direction&quot;:&quot;horizontal&quot;,&quot;support_features&quot;:[&quot;creativepic&quot;],&quot;support_big_font&quot;:false,&quot;picture_toward&quot;:1,&quot;picture_dockside&quot;:[&quot;cb&quot;,&quot;rm&quot;,&quot;ct&quot;],&quot;fill_id&quot;:&quot;8d116bd8b1074587a970747df3fba75a&quot;,&quot;fill_align&quot;:&quot;cm&quot;,&quot;chip_types&quot;:[&quot;picture&quot;]},{&quot;text_align&quot;:&quot;lb&quot;,&quot;text_direction&quot;:&quot;horizontal&quot;,&quot;support_big_font&quot;:false,&quot;picture_toward&quot;:0,&quot;picture_dockside&quot;:[],&quot;fill_id&quot;:&quot;0c52f29da84d4a8fa032b62f9d0b0d9e&quot;,&quot;fill_align&quot;:&quot;lb&quot;,&quot;chip_types&quot;:[&quot;text&quot;,&quot;header&quot;]},{&quot;text_align&quot;:&quot;lt&quot;,&quot;text_direction&quot;:&quot;horizontal&quot;,&quot;support_big_font&quot;:false,&quot;picture_toward&quot;:0,&quot;picture_dockside&quot;:[],&quot;fill_id&quot;:&quot;1d610f50166043debd746d9fc47ffedb&quot;,&quot;fill_align&quot;:&quot;lt&quot;,&quot;chip_types&quot;:[&quot;text&quot;]}]]"/>
  <p:tag name="KSO_WM_CHIP_DECFILLPROP" val="[]"/>
  <p:tag name="KSO_WM_SLIDE_TYPE" val="text"/>
  <p:tag name="KSO_WM_SLIDE_SIZE" val="888*540"/>
  <p:tag name="KSO_WM_SLIDE_POSITION" val="72*0"/>
  <p:tag name="KSO_WM_CHIP_GROUPID" val="5fadfa57998712faa657abf2"/>
  <p:tag name="KSO_WM_SLIDE_BK_DARK_LIGHT" val="2"/>
  <p:tag name="KSO_WM_SLIDE_BACKGROUND_TYPE" val="general"/>
  <p:tag name="KSO_WM_SLIDE_SUPPORT_FEATURE_TYPE" val="8"/>
  <p:tag name="KSO_WM_SLIDE_SUBTYPE" val="picTxt"/>
  <p:tag name="KSO_WM_TEMPLATE_ASSEMBLE_XID" val="606570604054ed1e2fb814e9"/>
  <p:tag name="KSO_WM_TEMPLATE_ASSEMBLE_GROUPID" val="606570604054ed1e2fb814e9"/>
</p:tagLst>
</file>

<file path=ppt/tags/tag64.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6"/>
  <p:tag name="KSO_WM_UNIT_ID" val="diagram20216720_1*ζ_h_i*1_1_6"/>
  <p:tag name="KSO_WM_TEMPLATE_CATEGORY" val="diagram"/>
  <p:tag name="KSO_WM_TEMPLATE_INDEX" val="20216720"/>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7"/>
  <p:tag name="KSO_WM_UNIT_ID" val="diagram20216720_1*ζ_h_i*1_1_7"/>
  <p:tag name="KSO_WM_TEMPLATE_CATEGORY" val="diagram"/>
  <p:tag name="KSO_WM_TEMPLATE_INDEX" val="20216720"/>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8"/>
  <p:tag name="KSO_WM_UNIT_ID" val="diagram20216720_1*ζ_h_i*1_1_8"/>
  <p:tag name="KSO_WM_TEMPLATE_CATEGORY" val="diagram"/>
  <p:tag name="KSO_WM_TEMPLATE_INDEX" val="20216720"/>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9"/>
  <p:tag name="KSO_WM_UNIT_ID" val="diagram20216720_1*ζ_h_i*1_1_9"/>
  <p:tag name="KSO_WM_TEMPLATE_CATEGORY" val="diagram"/>
  <p:tag name="KSO_WM_TEMPLATE_INDEX" val="20216720"/>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0"/>
  <p:tag name="KSO_WM_UNIT_ID" val="diagram20216720_1*ζ_h_i*1_1_10"/>
  <p:tag name="KSO_WM_TEMPLATE_CATEGORY" val="diagram"/>
  <p:tag name="KSO_WM_TEMPLATE_INDEX" val="20216720"/>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1"/>
  <p:tag name="KSO_WM_UNIT_ID" val="diagram20216720_1*ζ_h_i*1_1_11"/>
  <p:tag name="KSO_WM_TEMPLATE_CATEGORY" val="diagram"/>
  <p:tag name="KSO_WM_TEMPLATE_INDEX" val="20216720"/>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720_1*ζ_h_i*1_1_2"/>
  <p:tag name="KSO_WM_TEMPLATE_CATEGORY" val="diagram"/>
  <p:tag name="KSO_WM_TEMPLATE_INDEX" val="20216720"/>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6720_1*ζ_h_i*1_1_3"/>
  <p:tag name="KSO_WM_TEMPLATE_CATEGORY" val="diagram"/>
  <p:tag name="KSO_WM_TEMPLATE_INDEX" val="20216720"/>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4"/>
  <p:tag name="KSO_WM_UNIT_ID" val="diagram20216720_1*ζ_h_i*1_1_4"/>
  <p:tag name="KSO_WM_TEMPLATE_CATEGORY" val="diagram"/>
  <p:tag name="KSO_WM_TEMPLATE_INDEX" val="20216720"/>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cb,rm,ct"/>
  <p:tag name="KSO_WM_UNIT_VALUE" val="1792*1052"/>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6720_1*ζ_h_d*1_1_1"/>
  <p:tag name="KSO_WM_TEMPLATE_CATEGORY" val="diagram"/>
  <p:tag name="KSO_WM_TEMPLATE_INDEX" val="20216720"/>
  <p:tag name="KSO_WM_UNIT_LAYERLEVEL" val="1_1_1"/>
  <p:tag name="KSO_WM_TAG_VERSION" val="1.0"/>
  <p:tag name="KSO_WM_BEAUTIFY_FLAG" val="#wm#"/>
  <p:tag name="KSO_WM_UNIT_DIAGRAM_MODELTYPE" val="creativePicture"/>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97_1*f*1"/>
  <p:tag name="KSO_WM_TEMPLATE_CATEGORY" val="diagram"/>
  <p:tag name="KSO_WM_TEMPLATE_INDEX" val="20217097"/>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0347f9784f64ccca9123b27c1d2bbd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d39d7b218794cc0bc8d550570994862"/>
  <p:tag name="KSO_WM_UNIT_TEXT_FILL_FORE_SCHEMECOLOR_INDEX_BRIGHTNESS" val="0.25"/>
  <p:tag name="KSO_WM_UNIT_TEXT_FILL_FORE_SCHEMECOLOR_INDEX" val="13"/>
  <p:tag name="KSO_WM_UNIT_TEXT_FILL_TYPE" val="1"/>
  <p:tag name="KSO_WM_TEMPLATE_ASSEMBLE_XID" val="606570604054ed1e2fb814e9"/>
  <p:tag name="KSO_WM_TEMPLATE_ASSEMBLE_GROUPID" val="606570604054ed1e2fb814e9"/>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50"/>
  <p:tag name="KSO_WM_SLIDE_LAYOUT_INFO" val="{&quot;direction&quot;:1,&quot;id&quot;:&quot;2021-04-01T16:15:46&quot;,&quot;maxSize&quot;:{&quot;size1&quot;:62.84029677708944},&quot;minSize&quot;:{&quot;size1&quot;:42.940296777089436},&quot;normalSize&quot;:{&quot;size1&quot;:60.49654677708945},&quot;subLayout&quot;:[{&quot;id&quot;:&quot;2021-04-01T16:15:46&quot;,&quot;maxSize&quot;:{&quot;size1&quot;:58.60766940470095},&quot;minSize&quot;:{&quot;size1&quot;:23.007669404700952},&quot;normalSize&quot;:{&quot;size1&quot;:23.00785458988613},&quot;subLayout&quot;:[{&quot;id&quot;:&quot;2021-04-01T16:15:46&quot;,&quot;margin&quot;:{&quot;bottom&quot;:0.02600000612437725,&quot;left&quot;:2.5399999618530273,&quot;right&quot;:1.6670000553131104,&quot;top&quot;:1.6929999589920044},&quot;type&quot;:0},{&quot;id&quot;:&quot;2021-04-01T16:15:46&quot;,&quot;margin&quot;:{&quot;bottom&quot;:1.6929999589920044,&quot;left&quot;:2.5399999618530273,&quot;right&quot;:1.6670000553131104,&quot;top&quot;:0.8199999928474426},&quot;type&quot;:0}],&quot;type&quot;:0},{&quot;id&quot;:&quot;2021-04-01T16:15:46&quot;,&quot;margin&quot;:{&quot;bottom&quot;:1.6929999589920044,&quot;left&quot;:0.02600000612437725,&quot;right&quot;:1.6929999589920044,&quot;top&quot;:1.6929999589920044},&quot;type&quot;:0}],&quot;type&quot;:0}"/>
  <p:tag name="KSO_WM_SLIDE_ID" val="diagram20217050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e54998712faa657a885"/>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CHIP_DECFILLPROP" val="[]"/>
  <p:tag name="KSO_WM_SLIDE_RATIO" val="1.777778"/>
  <p:tag name="KSO_WM_SLIDE_TYPE" val="text"/>
  <p:tag name="KSO_WM_SLIDE_SIZE" val="816*348"/>
  <p:tag name="KSO_WM_SLIDE_POSITION" val="72*95"/>
  <p:tag name="KSO_WM_CHIP_GROUPID" val="5facfe54998712faa657a884"/>
  <p:tag name="KSO_WM_SLIDE_BK_DARK_LIGHT" val="2"/>
  <p:tag name="KSO_WM_SLIDE_BACKGROUND_TYPE" val="general"/>
  <p:tag name="KSO_WM_SLIDE_SUPPORT_FEATURE_TYPE" val="8"/>
  <p:tag name="KSO_WM_SLIDE_SUBTYPE" val="picTxt"/>
  <p:tag name="KSO_WM_TEMPLATE_ASSEMBLE_XID" val="606570444054ed1e2fb814a6"/>
  <p:tag name="KSO_WM_TEMPLATE_ASSEMBLE_GROUPID" val="606570444054ed1e2fb814a6"/>
</p:tagLst>
</file>

<file path=ppt/tags/tag76.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273_1*ζ_h_i*1_1_1"/>
  <p:tag name="KSO_WM_TEMPLATE_CATEGORY" val="diagram"/>
  <p:tag name="KSO_WM_TEMPLATE_INDEX" val="20215273"/>
  <p:tag name="KSO_WM_UNIT_LAYERLEVEL" val="1_1_1"/>
  <p:tag name="KSO_WM_TAG_VERSION" val="1.0"/>
  <p:tag name="KSO_WM_BEAUTIFY_FLAG" val="#wm#"/>
  <p:tag name="KSO_WM_UNIT_DIAGRAM_MODELTYPE" val="creativePicture"/>
  <p:tag name="KSO_WM_UNIT_USESOURCEFORMAT_APPLY" val="1"/>
  <p:tag name="KSO_WM_UNIT_TEXT_FILL_FORE_SCHEMECOLOR_INDEX_BRIGHTNESS" val="0"/>
  <p:tag name="KSO_WM_UNIT_TEXT_FILL_FORE_SCHEMECOLOR_INDEX" val="2"/>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PICTURE_TOWARD" val="1"/>
  <p:tag name="KSO_WM_UNIT_VALUE" val="1429*999"/>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273_1*ζ_h_d*1_1_1"/>
  <p:tag name="KSO_WM_TEMPLATE_CATEGORY" val="diagram"/>
  <p:tag name="KSO_WM_TEMPLATE_INDEX" val="20215273"/>
  <p:tag name="KSO_WM_UNIT_LAYERLEVEL" val="1_1_1"/>
  <p:tag name="KSO_WM_TAG_VERSION" val="1.0"/>
  <p:tag name="KSO_WM_BEAUTIFY_FLAG" val="#wm#"/>
  <p:tag name="KSO_WM_UNIT_DIAGRAM_MODELTYPE" val="creativePicture"/>
  <p:tag name="KSO_WM_UNIT_USESOURCEFORMAT_APPLY" val="1"/>
</p:tagLst>
</file>

<file path=ppt/tags/tag78.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273_1*ζ_h_i*1_1_2"/>
  <p:tag name="KSO_WM_TEMPLATE_CATEGORY" val="diagram"/>
  <p:tag name="KSO_WM_TEMPLATE_INDEX" val="20215273"/>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5273_1*ζ_h_i*1_1_3"/>
  <p:tag name="KSO_WM_TEMPLATE_CATEGORY" val="diagram"/>
  <p:tag name="KSO_WM_TEMPLATE_INDEX" val="20215273"/>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0_1*f*1"/>
  <p:tag name="KSO_WM_TEMPLATE_CATEGORY" val="diagram"/>
  <p:tag name="KSO_WM_TEMPLATE_INDEX" val="20217050"/>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9fac0f58e4e84449b138ef9b8595077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febf74a8ce04196ac33616c5e44fc1b"/>
  <p:tag name="KSO_WM_UNIT_TEXT_FILL_FORE_SCHEMECOLOR_INDEX_BRIGHTNESS" val="0.25"/>
  <p:tag name="KSO_WM_UNIT_TEXT_FILL_FORE_SCHEMECOLOR_INDEX" val="13"/>
  <p:tag name="KSO_WM_UNIT_TEXT_FILL_TYPE" val="1"/>
  <p:tag name="KSO_WM_TEMPLATE_ASSEMBLE_XID" val="606570444054ed1e2fb814a6"/>
  <p:tag name="KSO_WM_TEMPLATE_ASSEMBLE_GROUPID" val="606570444054ed1e2fb814a6"/>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73"/>
  <p:tag name="KSO_WM_SLIDE_ID" val="diagram2021707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1-04-01T16:16:09&quot;,&quot;maxSize&quot;:{&quot;size1&quot;:57.5},&quot;minSize&quot;:{&quot;size1&quot;:32.6},&quot;normalSize&quot;:{&quot;size1&quot;:44.63125},&quot;subLayout&quot;:[{&quot;id&quot;:&quot;2021-04-01T16:16:09&quot;,&quot;maxSize&quot;:{&quot;size1&quot;:35.6},&quot;minSize&quot;:{&quot;size1&quot;:17.8},&quot;normalSize&quot;:{&quot;size1&quot;:17.800185185185185},&quot;subLayout&quot;:[{&quot;id&quot;:&quot;2021-04-01T16:16:09&quot;,&quot;margin&quot;:{&quot;bottom&quot;:0,&quot;left&quot;:2.117000102996826,&quot;right&quot;:0.02600000612437725,&quot;top&quot;:1.6929999589920044},&quot;type&quot;:0},{&quot;id&quot;:&quot;2021-04-01T16:16:09&quot;,&quot;margin&quot;:{&quot;bottom&quot;:1.6929999589920044,&quot;left&quot;:2.117000102996826,&quot;right&quot;:0.02600000612437725,&quot;top&quot;:1.720000147819519},&quot;type&quot;:0}],&quot;type&quot;:0},{&quot;id&quot;:&quot;2021-04-01T16:16:09&quot;,&quot;margin&quot;:{&quot;bottom&quot;:0,&quot;left&quot;:1.6670000553131104,&quot;right&quot;:0,&quot;top&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e49c998712faa657a980"/>
  <p:tag name="KSO_WM_CHIP_FILLPROP" val="[[{&quot;text_align&quot;:&quot;cm&quot;,&quot;text_direction&quot;:&quot;horizontal&quot;,&quot;support_features&quot;:[&quot;creativepic&quot;],&quot;support_big_font&quot;:false,&quot;picture_toward&quot;:1,&quot;picture_dockside&quot;:[&quot;cb&quot;,&quot;rm&quot;,&quot;ct&quot;],&quot;fill_id&quot;:&quot;3ff8b7e9ece344528a0d0bda437c3435&quot;,&quot;fill_align&quot;:&quot;cm&quot;,&quot;chip_types&quot;:[&quot;picture&quot;]},{&quot;text_align&quot;:&quot;lt&quot;,&quot;text_direction&quot;:&quot;horizontal&quot;,&quot;support_big_font&quot;:false,&quot;picture_toward&quot;:0,&quot;picture_dockside&quot;:[],&quot;fill_id&quot;:&quot;8730a6765360444782bef596a7b527c4&quot;,&quot;fill_align&quot;:&quot;lt&quot;,&quot;chip_types&quot;:[&quot;header&quot;]},{&quot;text_align&quot;:&quot;lt&quot;,&quot;text_direction&quot;:&quot;horizontal&quot;,&quot;support_big_font&quot;:false,&quot;picture_toward&quot;:0,&quot;picture_dockside&quot;:[],&quot;fill_id&quot;:&quot;13ab5cb2370249159930a241f720671f&quot;,&quot;fill_align&quot;:&quot;lt&quot;,&quot;chip_types&quot;:[&quot;text&quot;]}]]"/>
  <p:tag name="KSO_WM_CHIP_DECFILLPROP" val="[]"/>
  <p:tag name="KSO_WM_SLIDE_TYPE" val="text"/>
  <p:tag name="KSO_WM_SLIDE_SIZE" val="960*540"/>
  <p:tag name="KSO_WM_SLIDE_POSITION" val="0*0"/>
  <p:tag name="KSO_WM_CHIP_GROUPID" val="5fade49c998712faa657a97f"/>
  <p:tag name="KSO_WM_SLIDE_BK_DARK_LIGHT" val="2"/>
  <p:tag name="KSO_WM_SLIDE_BACKGROUND_TYPE" val="general"/>
  <p:tag name="KSO_WM_SLIDE_SUPPORT_FEATURE_TYPE" val="8"/>
  <p:tag name="KSO_WM_SLIDE_SUBTYPE" val="picTxt"/>
  <p:tag name="KSO_WM_TEMPLATE_ASSEMBLE_XID" val="606570534054ed1e2fb814c7"/>
  <p:tag name="KSO_WM_TEMPLATE_ASSEMBLE_GROUPID" val="606570534054ed1e2fb814c7"/>
</p:tagLst>
</file>

<file path=ppt/tags/tag82.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rm"/>
  <p:tag name="KSO_WM_UNIT_VALUE" val="1599*1988"/>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234_1*ζ_h_d*1_1_1"/>
  <p:tag name="KSO_WM_TEMPLATE_CATEGORY" val="diagram"/>
  <p:tag name="KSO_WM_TEMPLATE_INDEX" val="20215234"/>
  <p:tag name="KSO_WM_UNIT_LAYERLEVEL" val="1_1_1"/>
  <p:tag name="KSO_WM_TAG_VERSION" val="1.0"/>
  <p:tag name="KSO_WM_BEAUTIFY_FLAG" val="#wm#"/>
  <p:tag name="KSO_WM_UNIT_DIAGRAM_MODELTYPE" val="creativePicture"/>
  <p:tag name="KSO_WM_UNIT_USESOURCEFORMAT_APPLY" val="1"/>
</p:tagLst>
</file>

<file path=ppt/tags/tag83.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r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234_1*ζ_h_i*1_1_1"/>
  <p:tag name="KSO_WM_TEMPLATE_CATEGORY" val="diagram"/>
  <p:tag name="KSO_WM_TEMPLATE_INDEX" val="20215234"/>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rm"/>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234_1*ζ_h_i*1_1_2"/>
  <p:tag name="KSO_WM_TEMPLATE_CATEGORY" val="diagram"/>
  <p:tag name="KSO_WM_TEMPLATE_INDEX" val="20215234"/>
  <p:tag name="KSO_WM_UNIT_LAYERLEVEL" val="1_1_1"/>
  <p:tag name="KSO_WM_TAG_VERSION" val="1.0"/>
  <p:tag name="KSO_WM_BEAUTIFY_FLAG" val="#wm#"/>
  <p:tag name="KSO_WM_UNIT_DIAGRAM_MODELTYPE" val="creativePicture"/>
  <p:tag name="KSO_WM_UNIT_USESOURCEFORMAT_APPLY" val="1"/>
  <p:tag name="KSO_WM_UNIT_TEXT_FILL_FORE_SCHEMECOLOR_INDEX_BRIGHTNESS" val="0"/>
  <p:tag name="KSO_WM_UNIT_TEXT_FILL_FORE_SCHEMECOLOR_INDEX" val="13"/>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73_1*i*1"/>
  <p:tag name="KSO_WM_TEMPLATE_CATEGORY" val="diagram"/>
  <p:tag name="KSO_WM_TEMPLATE_INDEX" val="20217073"/>
  <p:tag name="KSO_WM_UNIT_LAYERLEVEL" val="1"/>
  <p:tag name="KSO_WM_TAG_VERSION" val="1.0"/>
  <p:tag name="KSO_WM_BEAUTIFY_FLAG" val="#wm#"/>
  <p:tag name="KSO_WM_UNIT_BLOCK" val="0"/>
  <p:tag name="KSO_WM_UNIT_SM_LIMIT_TYPE" val="1"/>
  <p:tag name="KSO_WM_UNIT_DEC_AREA_ID" val="1d32bf7c27d74b4b815cbeff08c6612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e49c998712faa657a97f"/>
  <p:tag name="KSO_WM_CHIP_XID" val="5fade49c998712faa657a9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34054ed1e2fb814c7"/>
  <p:tag name="KSO_WM_TEMPLATE_ASSEMBLE_GROUPID" val="606570534054ed1e2fb814c7"/>
</p:tagLst>
</file>

<file path=ppt/tags/tag8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73_1*f*1"/>
  <p:tag name="KSO_WM_TEMPLATE_CATEGORY" val="diagram"/>
  <p:tag name="KSO_WM_TEMPLATE_INDEX" val="2021707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ce82e2753746471daed8748529970ba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a28c40bb95945a5a4e748a293b73aa4"/>
  <p:tag name="KSO_WM_UNIT_TEXT_FILL_FORE_SCHEMECOLOR_INDEX_BRIGHTNESS" val="0.25"/>
  <p:tag name="KSO_WM_UNIT_TEXT_FILL_FORE_SCHEMECOLOR_INDEX" val="13"/>
  <p:tag name="KSO_WM_UNIT_TEXT_FILL_TYPE" val="1"/>
  <p:tag name="KSO_WM_TEMPLATE_ASSEMBLE_XID" val="606570534054ed1e2fb814c7"/>
  <p:tag name="KSO_WM_TEMPLATE_ASSEMBLE_GROUPID" val="606570534054ed1e2fb814c7"/>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50"/>
  <p:tag name="KSO_WM_SLIDE_LAYOUT_INFO" val="{&quot;direction&quot;:1,&quot;id&quot;:&quot;2021-04-01T16:15:46&quot;,&quot;maxSize&quot;:{&quot;size1&quot;:63.69967177708944},&quot;minSize&quot;:{&quot;size1&quot;:43.799671777089436},&quot;normalSize&quot;:{&quot;size1&quot;:59.63717177708945},&quot;subLayout&quot;:[{&quot;id&quot;:&quot;2021-04-01T16:15:46&quot;,&quot;maxSize&quot;:{&quot;size1&quot;:55.042299339506364},&quot;minSize&quot;:{&quot;size1&quot;:19.442299339506363},&quot;normalSize&quot;:{&quot;size1&quot;:19.44248452469154},&quot;subLayout&quot;:[{&quot;id&quot;:&quot;2021-04-01T16:15:46&quot;,&quot;margin&quot;:{&quot;bottom&quot;:0.02600000612437725,&quot;left&quot;:2.5399999618530273,&quot;right&quot;:1.6670000553131104,&quot;top&quot;:1.6929999589920044},&quot;type&quot;:0},{&quot;id&quot;:&quot;2021-04-01T16:15:46&quot;,&quot;margin&quot;:{&quot;bottom&quot;:1.6929999589920044,&quot;left&quot;:2.5399999618530273,&quot;right&quot;:1.6670000553131104,&quot;top&quot;:0.8199999928474426},&quot;type&quot;:0}],&quot;type&quot;:0},{&quot;id&quot;:&quot;2021-04-01T16:15:46&quot;,&quot;margin&quot;:{&quot;bottom&quot;:1.6929999589920044,&quot;left&quot;:0.02600000612437725,&quot;right&quot;:1.6929999589920044,&quot;top&quot;:1.6929999589920044},&quot;type&quot;:0}],&quot;type&quot;:0}"/>
  <p:tag name="KSO_WM_SLIDE_ID" val="diagram20217050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e54998712faa657a885"/>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CHIP_DECFILLPROP" val="[]"/>
  <p:tag name="KSO_WM_SLIDE_RATIO" val="1.777778"/>
  <p:tag name="KSO_WM_SLIDE_TYPE" val="text"/>
  <p:tag name="KSO_WM_SLIDE_SIZE" val="816*348"/>
  <p:tag name="KSO_WM_SLIDE_POSITION" val="72*95"/>
  <p:tag name="KSO_WM_CHIP_GROUPID" val="5facfe54998712faa657a884"/>
  <p:tag name="KSO_WM_SLIDE_BK_DARK_LIGHT" val="2"/>
  <p:tag name="KSO_WM_SLIDE_BACKGROUND_TYPE" val="general"/>
  <p:tag name="KSO_WM_SLIDE_SUPPORT_FEATURE_TYPE" val="8"/>
  <p:tag name="KSO_WM_SLIDE_SUBTYPE" val="picTxt"/>
  <p:tag name="KSO_WM_TEMPLATE_ASSEMBLE_XID" val="606570444054ed1e2fb814a6"/>
  <p:tag name="KSO_WM_TEMPLATE_ASSEMBLE_GROUPID" val="606570444054ed1e2fb814a6"/>
</p:tagLst>
</file>

<file path=ppt/tags/tag88.xml><?xml version="1.0" encoding="utf-8"?>
<p:tagLst xmlns:a="http://schemas.openxmlformats.org/drawingml/2006/main" xmlns:r="http://schemas.openxmlformats.org/officeDocument/2006/relationships" xmlns:p="http://schemas.openxmlformats.org/presentationml/2006/main">
  <p:tag name="KSO_WM_UNIT_PICTURE_TOWARD" val="1"/>
  <p:tag name="KSO_WM_UNIT_VALUE" val="1565*1174"/>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222_1*ζ_h_d*1_1_1"/>
  <p:tag name="KSO_WM_TEMPLATE_CATEGORY" val="diagram"/>
  <p:tag name="KSO_WM_TEMPLATE_INDEX" val="20215222"/>
  <p:tag name="KSO_WM_UNIT_LAYERLEVEL" val="1_1_1"/>
  <p:tag name="KSO_WM_TAG_VERSION" val="1.0"/>
  <p:tag name="KSO_WM_BEAUTIFY_FLAG" val="#wm#"/>
  <p:tag name="KSO_WM_UNIT_DIAGRAM_MODELTYPE" val="creativePicture"/>
  <p:tag name="KSO_WM_UNIT_USESOURCEFORMAT_APPLY" val="1"/>
</p:tagLst>
</file>

<file path=ppt/tags/tag89.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222_1*ζ_h_i*1_1_1"/>
  <p:tag name="KSO_WM_TEMPLATE_CATEGORY" val="diagram"/>
  <p:tag name="KSO_WM_TEMPLATE_INDEX" val="20215222"/>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222_1*ζ_h_i*1_1_2"/>
  <p:tag name="KSO_WM_TEMPLATE_CATEGORY" val="diagram"/>
  <p:tag name="KSO_WM_TEMPLATE_INDEX" val="20215222"/>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5222_1*ζ_h_i*1_1_3"/>
  <p:tag name="KSO_WM_TEMPLATE_CATEGORY" val="diagram"/>
  <p:tag name="KSO_WM_TEMPLATE_INDEX" val="20215222"/>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0_1*f*1"/>
  <p:tag name="KSO_WM_TEMPLATE_CATEGORY" val="diagram"/>
  <p:tag name="KSO_WM_TEMPLATE_INDEX" val="20217050"/>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9fac0f58e4e84449b138ef9b8595077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febf74a8ce04196ac33616c5e44fc1b"/>
  <p:tag name="KSO_WM_UNIT_TEXT_FILL_FORE_SCHEMECOLOR_INDEX_BRIGHTNESS" val="0.25"/>
  <p:tag name="KSO_WM_UNIT_TEXT_FILL_FORE_SCHEMECOLOR_INDEX" val="13"/>
  <p:tag name="KSO_WM_UNIT_TEXT_FILL_TYPE" val="1"/>
  <p:tag name="KSO_WM_TEMPLATE_ASSEMBLE_XID" val="606570444054ed1e2fb814a6"/>
  <p:tag name="KSO_WM_TEMPLATE_ASSEMBLE_GROUPID" val="606570444054ed1e2fb814a6"/>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2713"/>
  <p:tag name="KSO_WM_SLIDE_ID" val="diagram2021271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44"/>
  <p:tag name="KSO_WM_SLIDE_POSITION" val="47*48"/>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43:53&quot;,&quot;maxSize&quot;:{&quot;size1&quot;:26.7},&quot;minSize&quot;:{&quot;size1&quot;:17.9},&quot;normalSize&quot;:{&quot;size1&quot;:17.9},&quot;subLayout&quot;:[{&quot;id&quot;:&quot;2021-04-01T15:43:53&quot;,&quot;margin&quot;:{&quot;bottom&quot;:0.0260000042617321,&quot;left&quot;:2.9629998207092285,&quot;right&quot;:2.5399999618530273,&quot;top&quot;:1.6929999589920044},&quot;type&quot;:0},{&quot;id&quot;:&quot;2021-04-01T15:43:53&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0"/>
  <p:tag name="KSO_WM_TEMPLATE_ASSEMBLE_XID" val="60656f644054ed1e2fb80930"/>
  <p:tag name="KSO_WM_TEMPLATE_ASSEMBLE_GROUPID" val="60656f644054ed1e2fb80930"/>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713_1*i*1"/>
  <p:tag name="KSO_WM_TEMPLATE_CATEGORY" val="diagram"/>
  <p:tag name="KSO_WM_TEMPLATE_INDEX" val="20212713"/>
  <p:tag name="KSO_WM_UNIT_LAYERLEVEL" val="1"/>
  <p:tag name="KSO_WM_TAG_VERSION" val="1.0"/>
  <p:tag name="KSO_WM_BEAUTIFY_FLAG" val="#wm#"/>
  <p:tag name="KSO_WM_UNIT_BLOCK" val="0"/>
  <p:tag name="KSO_WM_UNIT_SM_LIMIT_TYPE" val="2"/>
  <p:tag name="KSO_WM_UNIT_DEC_AREA_ID" val="6c938ff465544c81b53780745e718009"/>
  <p:tag name="KSO_WM_UNIT_DECORATE_INFO" val="{&quot;DecorateInfoH&quot;:{&quot;IsAbs&quot;:false},&quot;DecorateInfoW&quot;:{&quot;IsAbs&quot;:false},&quot;DecorateInfoX&quot;:{&quot;IsAbs&quot;:false,&quot;Pos&quot;:1},&quot;DecorateInfoY&quot;:{&quot;IsAbs&quot;:false,&quot;Pos&quot;:1},&quot;ReferentInfo&quot;:{&quot;Id&quot;:&quot;84a6c56b6ff04b3385062ce2c276b31c&quot;,&quot;X&quot;:{&quot;Pos&quot;:1},&quot;Y&quot;:{&quot;Pos&quot;:1}},&quot;whChangeMode&quot;:1}"/>
  <p:tag name="KSO_WM_CHIP_GROUPID" val="5f708c7a747e3ea6e292a7fb"/>
  <p:tag name="KSO_WM_CHIP_XID" val="5f708c7a747e3ea6e292a7fc"/>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60656f644054ed1e2fb80930"/>
  <p:tag name="KSO_WM_TEMPLATE_ASSEMBLE_GROUPID" val="60656f644054ed1e2fb80930"/>
</p:tagLst>
</file>

<file path=ppt/tags/tag95.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13_1*f*1"/>
  <p:tag name="KSO_WM_TEMPLATE_CATEGORY" val="diagram"/>
  <p:tag name="KSO_WM_TEMPLATE_INDEX" val="20212713"/>
  <p:tag name="KSO_WM_UNIT_LAYERLEVEL" val="1"/>
  <p:tag name="KSO_WM_TAG_VERSION" val="1.0"/>
  <p:tag name="KSO_WM_BEAUTIFY_FLAG" val="#wm#"/>
  <p:tag name="KSO_WM_UNIT_DEFAULT_FONT" val="14;20;2"/>
  <p:tag name="KSO_WM_UNIT_BLOCK" val="0"/>
  <p:tag name="KSO_WM_UNIT_VALUE" val="440"/>
  <p:tag name="KSO_WM_UNIT_SHOW_EDIT_AREA_INDICATION" val="1"/>
  <p:tag name="KSO_WM_CHIP_GROUPID" val="5e6b05596848fb12bee65ac8"/>
  <p:tag name="KSO_WM_CHIP_XID" val="5e6b05596848fb12bee65aca"/>
  <p:tag name="KSO_WM_UNIT_DEC_AREA_ID" val="84a6c56b6ff04b3385062ce2c276b31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95d889fcf624743b8b9a892c7ba4fc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30"/>
  <p:tag name="KSO_WM_TEMPLATE_ASSEMBLE_GROUPID" val="60656f644054ed1e2fb80930"/>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713_1*i*2"/>
  <p:tag name="KSO_WM_TEMPLATE_CATEGORY" val="diagram"/>
  <p:tag name="KSO_WM_TEMPLATE_INDEX" val="20212713"/>
  <p:tag name="KSO_WM_UNIT_LAYERLEVEL" val="1"/>
  <p:tag name="KSO_WM_TAG_VERSION" val="1.0"/>
  <p:tag name="KSO_WM_BEAUTIFY_FLAG" val="#wm#"/>
  <p:tag name="KSO_WM_UNIT_BLOCK" val="0"/>
  <p:tag name="KSO_WM_UNIT_SM_LIMIT_TYPE" val="2"/>
  <p:tag name="KSO_WM_UNIT_DEC_AREA_ID" val="ab9e3ede4f02433781ee8c4bc865c25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708c7a747e3ea6e292a7fb"/>
  <p:tag name="KSO_WM_CHIP_XID" val="5f708c7a747e3ea6e292a7f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f644054ed1e2fb80930"/>
  <p:tag name="KSO_WM_TEMPLATE_ASSEMBLE_GROUPID" val="60656f644054ed1e2fb80930"/>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50"/>
  <p:tag name="KSO_WM_SLIDE_LAYOUT_INFO" val="{&quot;direction&quot;:1,&quot;id&quot;:&quot;2021-04-01T16:15:46&quot;,&quot;maxSize&quot;:{&quot;size1&quot;:63.69967177708944},&quot;minSize&quot;:{&quot;size1&quot;:43.799671777089436},&quot;normalSize&quot;:{&quot;size1&quot;:54.48092177708945},&quot;subLayout&quot;:[{&quot;id&quot;:&quot;2021-04-01T16:15:46&quot;,&quot;maxSize&quot;:{&quot;size1&quot;:55.042299339506364},&quot;minSize&quot;:{&quot;size1&quot;:19.442299339506363},&quot;normalSize&quot;:{&quot;size1&quot;:19.44248452469154},&quot;subLayout&quot;:[{&quot;id&quot;:&quot;2021-04-01T16:15:46&quot;,&quot;margin&quot;:{&quot;bottom&quot;:0.02600000612437725,&quot;left&quot;:2.5399999618530273,&quot;right&quot;:1.6670000553131104,&quot;top&quot;:1.6929999589920044},&quot;type&quot;:0},{&quot;id&quot;:&quot;2021-04-01T16:15:46&quot;,&quot;margin&quot;:{&quot;bottom&quot;:1.6929999589920044,&quot;left&quot;:2.5399999618530273,&quot;right&quot;:1.6670000553131104,&quot;top&quot;:0.8199999928474426},&quot;type&quot;:0}],&quot;type&quot;:0},{&quot;id&quot;:&quot;2021-04-01T16:15:46&quot;,&quot;margin&quot;:{&quot;bottom&quot;:1.6929999589920044,&quot;left&quot;:0.02600000612437725,&quot;right&quot;:1.6929999589920044,&quot;top&quot;:1.6929999589920044},&quot;type&quot;:0}],&quot;type&quot;:0}"/>
  <p:tag name="KSO_WM_SLIDE_ID" val="diagram20217050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e54998712faa657a885"/>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CHIP_DECFILLPROP" val="[]"/>
  <p:tag name="KSO_WM_SLIDE_RATIO" val="1.777778"/>
  <p:tag name="KSO_WM_SLIDE_TYPE" val="text"/>
  <p:tag name="KSO_WM_SLIDE_SIZE" val="816*348"/>
  <p:tag name="KSO_WM_SLIDE_POSITION" val="72*95"/>
  <p:tag name="KSO_WM_CHIP_GROUPID" val="5facfe54998712faa657a884"/>
  <p:tag name="KSO_WM_SLIDE_BK_DARK_LIGHT" val="2"/>
  <p:tag name="KSO_WM_SLIDE_BACKGROUND_TYPE" val="general"/>
  <p:tag name="KSO_WM_SLIDE_SUPPORT_FEATURE_TYPE" val="8"/>
  <p:tag name="KSO_WM_SLIDE_SUBTYPE" val="picTxt"/>
  <p:tag name="KSO_WM_TEMPLATE_ASSEMBLE_XID" val="606570444054ed1e2fb814a6"/>
  <p:tag name="KSO_WM_TEMPLATE_ASSEMBLE_GROUPID" val="606570444054ed1e2fb814a6"/>
</p:tagLst>
</file>

<file path=ppt/tags/tag98.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6612_1*ζ_h_i*1_1_1"/>
  <p:tag name="KSO_WM_TEMPLATE_CATEGORY" val="diagram"/>
  <p:tag name="KSO_WM_TEMPLATE_INDEX" val="20216612"/>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612_1*ζ_h_i*1_1_2"/>
  <p:tag name="KSO_WM_TEMPLATE_CATEGORY" val="diagram"/>
  <p:tag name="KSO_WM_TEMPLATE_INDEX" val="20216612"/>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4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5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6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7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8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9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0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2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1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主题​​">
  <a:themeElements>
    <a:clrScheme name="自定义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2318</Words>
  <Application>Microsoft Macintosh PowerPoint</Application>
  <PresentationFormat>宽屏</PresentationFormat>
  <Paragraphs>273</Paragraphs>
  <Slides>33</Slides>
  <Notes>24</Notes>
  <HiddenSlides>0</HiddenSlides>
  <MMClips>0</MMClips>
  <ScaleCrop>false</ScaleCrop>
  <HeadingPairs>
    <vt:vector size="6" baseType="variant">
      <vt:variant>
        <vt:lpstr>已用的字体</vt:lpstr>
      </vt:variant>
      <vt:variant>
        <vt:i4>14</vt:i4>
      </vt:variant>
      <vt:variant>
        <vt:lpstr>主题</vt:lpstr>
      </vt:variant>
      <vt:variant>
        <vt:i4>22</vt:i4>
      </vt:variant>
      <vt:variant>
        <vt:lpstr>幻灯片标题</vt:lpstr>
      </vt:variant>
      <vt:variant>
        <vt:i4>33</vt:i4>
      </vt:variant>
    </vt:vector>
  </HeadingPairs>
  <TitlesOfParts>
    <vt:vector size="69" baseType="lpstr">
      <vt:lpstr>等线</vt:lpstr>
      <vt:lpstr>等线 Light</vt:lpstr>
      <vt:lpstr>思源黑体</vt:lpstr>
      <vt:lpstr>思源黑体 CN Bold</vt:lpstr>
      <vt:lpstr>思源黑体 CN Heavy</vt:lpstr>
      <vt:lpstr>思源黑体 CN Normal</vt:lpstr>
      <vt:lpstr>Microsoft YaHei</vt:lpstr>
      <vt:lpstr>Microsoft YaHei</vt:lpstr>
      <vt:lpstr>微软雅黑 Light</vt:lpstr>
      <vt:lpstr>Heiti SC</vt:lpstr>
      <vt:lpstr>Abadi</vt:lpstr>
      <vt:lpstr>Arial</vt:lpstr>
      <vt:lpstr>Arial Black</vt:lpstr>
      <vt:lpstr>Wingdings</vt:lpstr>
      <vt:lpstr>Office 主题​​</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16_Office 主题​​</vt:lpstr>
      <vt:lpstr>17_Office 主题​​</vt:lpstr>
      <vt:lpstr>18_Office 主题​​</vt:lpstr>
      <vt:lpstr>19_Office 主题​​</vt:lpstr>
      <vt:lpstr>20_Office 主题​​</vt:lpstr>
      <vt:lpstr>22_Office 主题​​</vt:lpstr>
      <vt:lpstr>21_Office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毕飞 李</dc:creator>
  <cp:lastModifiedBy>7298</cp:lastModifiedBy>
  <cp:revision>182</cp:revision>
  <dcterms:created xsi:type="dcterms:W3CDTF">2020-09-06T18:51:00Z</dcterms:created>
  <dcterms:modified xsi:type="dcterms:W3CDTF">2023-05-25T08:09:00Z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549D2F24F7854733912AFB56EE3ADDA6_12</vt:lpwstr>
  </property>
  <property fmtid="{D5CDD505-2E9C-101B-9397-08002B2CF9AE}" pid="3" name="KSOProductBuildVer">
    <vt:lpwstr>2052-11.1.0.14309</vt:lpwstr>
  </property>
</Properties>
</file>